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handoutMasterIdLst>
    <p:handoutMasterId r:id="rId6"/>
  </p:handoutMasterIdLst>
  <p:sldIdLst>
    <p:sldId id="256" r:id="rId5"/>
  </p:sldIdLst>
  <p:sldSz cx="6858000" cy="9906000" type="A4"/>
  <p:notesSz cx="6735763" cy="9866313"/>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19100" indent="38100" algn="l" rtl="0" fontAlgn="base">
      <a:spcBef>
        <a:spcPct val="0"/>
      </a:spcBef>
      <a:spcAft>
        <a:spcPct val="0"/>
      </a:spcAft>
      <a:defRPr kern="1200">
        <a:solidFill>
          <a:schemeClr val="tx1"/>
        </a:solidFill>
        <a:latin typeface="Arial" charset="0"/>
        <a:ea typeface="+mn-ea"/>
        <a:cs typeface="+mn-cs"/>
      </a:defRPr>
    </a:lvl2pPr>
    <a:lvl3pPr marL="838200" indent="76200" algn="l" rtl="0" fontAlgn="base">
      <a:spcBef>
        <a:spcPct val="0"/>
      </a:spcBef>
      <a:spcAft>
        <a:spcPct val="0"/>
      </a:spcAft>
      <a:defRPr kern="1200">
        <a:solidFill>
          <a:schemeClr val="tx1"/>
        </a:solidFill>
        <a:latin typeface="Arial" charset="0"/>
        <a:ea typeface="+mn-ea"/>
        <a:cs typeface="+mn-cs"/>
      </a:defRPr>
    </a:lvl3pPr>
    <a:lvl4pPr marL="1258888" indent="112713" algn="l" rtl="0" fontAlgn="base">
      <a:spcBef>
        <a:spcPct val="0"/>
      </a:spcBef>
      <a:spcAft>
        <a:spcPct val="0"/>
      </a:spcAft>
      <a:defRPr kern="1200">
        <a:solidFill>
          <a:schemeClr val="tx1"/>
        </a:solidFill>
        <a:latin typeface="Arial" charset="0"/>
        <a:ea typeface="+mn-ea"/>
        <a:cs typeface="+mn-cs"/>
      </a:defRPr>
    </a:lvl4pPr>
    <a:lvl5pPr marL="1677988" indent="150813"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6">
          <p15:clr>
            <a:srgbClr val="A4A3A4"/>
          </p15:clr>
        </p15:guide>
        <p15:guide id="2" pos="2160">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CC"/>
    <a:srgbClr val="00FF00"/>
    <a:srgbClr val="09FF7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80" d="100"/>
          <a:sy n="80" d="100"/>
        </p:scale>
        <p:origin x="3786" y="60"/>
      </p:cViewPr>
      <p:guideLst>
        <p:guide orient="horz" pos="36"/>
        <p:guide pos="2160"/>
      </p:guideLst>
    </p:cSldViewPr>
  </p:slideViewPr>
  <p:notesTextViewPr>
    <p:cViewPr>
      <p:scale>
        <a:sx n="100" d="100"/>
        <a:sy n="100" d="100"/>
      </p:scale>
      <p:origin x="0" y="0"/>
    </p:cViewPr>
  </p:notesTextViewPr>
  <p:notesViewPr>
    <p:cSldViewPr>
      <p:cViewPr varScale="1">
        <p:scale>
          <a:sx n="75" d="100"/>
          <a:sy n="75" d="100"/>
        </p:scale>
        <p:origin x="-2172" y="-90"/>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handoutMaster" Target="handoutMasters/handout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3" y="4"/>
            <a:ext cx="2918406" cy="493634"/>
          </a:xfrm>
          <a:prstGeom prst="rect">
            <a:avLst/>
          </a:prstGeom>
        </p:spPr>
        <p:txBody>
          <a:bodyPr vert="horz" lIns="91685" tIns="45843" rIns="91685" bIns="45843" rtlCol="0"/>
          <a:lstStyle>
            <a:lvl1pPr algn="l">
              <a:defRPr sz="1200"/>
            </a:lvl1pPr>
          </a:lstStyle>
          <a:p>
            <a:endParaRPr lang="fr-FR" dirty="0"/>
          </a:p>
        </p:txBody>
      </p:sp>
      <p:sp>
        <p:nvSpPr>
          <p:cNvPr id="3" name="Espace réservé de la date 2"/>
          <p:cNvSpPr>
            <a:spLocks noGrp="1"/>
          </p:cNvSpPr>
          <p:nvPr>
            <p:ph type="dt" sz="quarter" idx="1"/>
          </p:nvPr>
        </p:nvSpPr>
        <p:spPr>
          <a:xfrm>
            <a:off x="3815766" y="4"/>
            <a:ext cx="2918406" cy="493634"/>
          </a:xfrm>
          <a:prstGeom prst="rect">
            <a:avLst/>
          </a:prstGeom>
        </p:spPr>
        <p:txBody>
          <a:bodyPr vert="horz" lIns="91685" tIns="45843" rIns="91685" bIns="45843" rtlCol="0"/>
          <a:lstStyle>
            <a:lvl1pPr algn="r">
              <a:defRPr sz="1200"/>
            </a:lvl1pPr>
          </a:lstStyle>
          <a:p>
            <a:fld id="{9C80AC79-5F22-43D6-9FA4-D458D790F41C}" type="datetimeFigureOut">
              <a:rPr lang="fr-FR" smtClean="0"/>
              <a:pPr/>
              <a:t>31/03/2017</a:t>
            </a:fld>
            <a:endParaRPr lang="fr-FR" dirty="0"/>
          </a:p>
        </p:txBody>
      </p:sp>
      <p:sp>
        <p:nvSpPr>
          <p:cNvPr id="4" name="Espace réservé du pied de page 3"/>
          <p:cNvSpPr>
            <a:spLocks noGrp="1"/>
          </p:cNvSpPr>
          <p:nvPr>
            <p:ph type="ftr" sz="quarter" idx="2"/>
          </p:nvPr>
        </p:nvSpPr>
        <p:spPr>
          <a:xfrm>
            <a:off x="3" y="9371091"/>
            <a:ext cx="2918406" cy="493634"/>
          </a:xfrm>
          <a:prstGeom prst="rect">
            <a:avLst/>
          </a:prstGeom>
        </p:spPr>
        <p:txBody>
          <a:bodyPr vert="horz" lIns="91685" tIns="45843" rIns="91685" bIns="45843" rtlCol="0" anchor="b"/>
          <a:lstStyle>
            <a:lvl1pPr algn="l">
              <a:defRPr sz="1200"/>
            </a:lvl1pPr>
          </a:lstStyle>
          <a:p>
            <a:endParaRPr lang="fr-FR" dirty="0"/>
          </a:p>
        </p:txBody>
      </p:sp>
      <p:sp>
        <p:nvSpPr>
          <p:cNvPr id="5" name="Espace réservé du numéro de diapositive 4"/>
          <p:cNvSpPr>
            <a:spLocks noGrp="1"/>
          </p:cNvSpPr>
          <p:nvPr>
            <p:ph type="sldNum" sz="quarter" idx="3"/>
          </p:nvPr>
        </p:nvSpPr>
        <p:spPr>
          <a:xfrm>
            <a:off x="3815766" y="9371091"/>
            <a:ext cx="2918406" cy="493634"/>
          </a:xfrm>
          <a:prstGeom prst="rect">
            <a:avLst/>
          </a:prstGeom>
        </p:spPr>
        <p:txBody>
          <a:bodyPr vert="horz" lIns="91685" tIns="45843" rIns="91685" bIns="45843" rtlCol="0" anchor="b"/>
          <a:lstStyle>
            <a:lvl1pPr algn="r">
              <a:defRPr sz="1200"/>
            </a:lvl1pPr>
          </a:lstStyle>
          <a:p>
            <a:fld id="{E4162649-D09D-44A1-9270-A308C5677094}" type="slidenum">
              <a:rPr lang="fr-FR" smtClean="0"/>
              <a:pPr/>
              <a:t>‹N°›</a:t>
            </a:fld>
            <a:endParaRPr lang="fr-FR" dirty="0"/>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3077282"/>
            <a:ext cx="5829300" cy="2123369"/>
          </a:xfrm>
        </p:spPr>
        <p:txBody>
          <a:bodyPr/>
          <a:lstStyle/>
          <a:p>
            <a:r>
              <a:rPr lang="fr-FR"/>
              <a:t>Cliquez pour modifier le style du titre</a:t>
            </a:r>
          </a:p>
        </p:txBody>
      </p:sp>
      <p:sp>
        <p:nvSpPr>
          <p:cNvPr id="3" name="Sous-titre 2"/>
          <p:cNvSpPr>
            <a:spLocks noGrp="1"/>
          </p:cNvSpPr>
          <p:nvPr>
            <p:ph type="subTitle" idx="1"/>
          </p:nvPr>
        </p:nvSpPr>
        <p:spPr>
          <a:xfrm>
            <a:off x="1028700" y="5613399"/>
            <a:ext cx="4800600" cy="2531534"/>
          </a:xfrm>
        </p:spPr>
        <p:txBody>
          <a:bodyPr/>
          <a:lstStyle>
            <a:lvl1pPr marL="0" indent="0" algn="ctr">
              <a:buNone/>
              <a:defRPr>
                <a:solidFill>
                  <a:schemeClr val="tx1">
                    <a:tint val="75000"/>
                  </a:schemeClr>
                </a:solidFill>
              </a:defRPr>
            </a:lvl1pPr>
            <a:lvl2pPr marL="419847" indent="0" algn="ctr">
              <a:buNone/>
              <a:defRPr>
                <a:solidFill>
                  <a:schemeClr val="tx1">
                    <a:tint val="75000"/>
                  </a:schemeClr>
                </a:solidFill>
              </a:defRPr>
            </a:lvl2pPr>
            <a:lvl3pPr marL="839694" indent="0" algn="ctr">
              <a:buNone/>
              <a:defRPr>
                <a:solidFill>
                  <a:schemeClr val="tx1">
                    <a:tint val="75000"/>
                  </a:schemeClr>
                </a:solidFill>
              </a:defRPr>
            </a:lvl3pPr>
            <a:lvl4pPr marL="1259540" indent="0" algn="ctr">
              <a:buNone/>
              <a:defRPr>
                <a:solidFill>
                  <a:schemeClr val="tx1">
                    <a:tint val="75000"/>
                  </a:schemeClr>
                </a:solidFill>
              </a:defRPr>
            </a:lvl4pPr>
            <a:lvl5pPr marL="1679387" indent="0" algn="ctr">
              <a:buNone/>
              <a:defRPr>
                <a:solidFill>
                  <a:schemeClr val="tx1">
                    <a:tint val="75000"/>
                  </a:schemeClr>
                </a:solidFill>
              </a:defRPr>
            </a:lvl5pPr>
            <a:lvl6pPr marL="2099234" indent="0" algn="ctr">
              <a:buNone/>
              <a:defRPr>
                <a:solidFill>
                  <a:schemeClr val="tx1">
                    <a:tint val="75000"/>
                  </a:schemeClr>
                </a:solidFill>
              </a:defRPr>
            </a:lvl6pPr>
            <a:lvl7pPr marL="2519081" indent="0" algn="ctr">
              <a:buNone/>
              <a:defRPr>
                <a:solidFill>
                  <a:schemeClr val="tx1">
                    <a:tint val="75000"/>
                  </a:schemeClr>
                </a:solidFill>
              </a:defRPr>
            </a:lvl7pPr>
            <a:lvl8pPr marL="2938927" indent="0" algn="ctr">
              <a:buNone/>
              <a:defRPr>
                <a:solidFill>
                  <a:schemeClr val="tx1">
                    <a:tint val="75000"/>
                  </a:schemeClr>
                </a:solidFill>
              </a:defRPr>
            </a:lvl8pPr>
            <a:lvl9pPr marL="3358774"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lvl1pPr>
              <a:defRPr/>
            </a:lvl1pPr>
          </a:lstStyle>
          <a:p>
            <a:pPr>
              <a:defRPr/>
            </a:pPr>
            <a:fld id="{6641316D-67BA-4805-B678-88849F76AB18}" type="datetimeFigureOut">
              <a:rPr lang="fr-FR"/>
              <a:pPr>
                <a:defRPr/>
              </a:pPr>
              <a:t>31/03/2017</a:t>
            </a:fld>
            <a:endParaRPr lang="fr-FR" dirty="0"/>
          </a:p>
        </p:txBody>
      </p:sp>
      <p:sp>
        <p:nvSpPr>
          <p:cNvPr id="5" name="Espace réservé du pied de page 4"/>
          <p:cNvSpPr>
            <a:spLocks noGrp="1"/>
          </p:cNvSpPr>
          <p:nvPr>
            <p:ph type="ftr" sz="quarter" idx="11"/>
          </p:nvPr>
        </p:nvSpPr>
        <p:spPr/>
        <p:txBody>
          <a:bodyPr/>
          <a:lstStyle>
            <a:lvl1pPr>
              <a:defRPr/>
            </a:lvl1pPr>
          </a:lstStyle>
          <a:p>
            <a:pPr>
              <a:defRPr/>
            </a:pPr>
            <a:endParaRPr lang="fr-FR" dirty="0"/>
          </a:p>
        </p:txBody>
      </p:sp>
      <p:sp>
        <p:nvSpPr>
          <p:cNvPr id="6" name="Espace réservé du numéro de diapositive 5"/>
          <p:cNvSpPr>
            <a:spLocks noGrp="1"/>
          </p:cNvSpPr>
          <p:nvPr>
            <p:ph type="sldNum" sz="quarter" idx="12"/>
          </p:nvPr>
        </p:nvSpPr>
        <p:spPr/>
        <p:txBody>
          <a:bodyPr/>
          <a:lstStyle>
            <a:lvl1pPr>
              <a:defRPr/>
            </a:lvl1pPr>
          </a:lstStyle>
          <a:p>
            <a:pPr>
              <a:defRPr/>
            </a:pPr>
            <a:fld id="{B9D8207C-1FAC-4572-82DD-7402021A7612}" type="slidenum">
              <a:rPr lang="fr-FR"/>
              <a:pPr>
                <a:defRPr/>
              </a:pPr>
              <a:t>‹N°›</a:t>
            </a:fld>
            <a:endParaRPr lang="fr-FR" dirty="0"/>
          </a:p>
        </p:txBody>
      </p:sp>
      <p:pic>
        <p:nvPicPr>
          <p:cNvPr id="7" name="Image 6" descr="Fond-fiche de cas2013-10-10.jpg"/>
          <p:cNvPicPr>
            <a:picLocks noChangeAspect="1"/>
          </p:cNvPicPr>
          <p:nvPr userDrawn="1"/>
        </p:nvPicPr>
        <p:blipFill>
          <a:blip r:embed="rId2" cstate="print"/>
          <a:srcRect l="9301" b="87354"/>
          <a:stretch>
            <a:fillRect/>
          </a:stretch>
        </p:blipFill>
        <p:spPr>
          <a:xfrm>
            <a:off x="0" y="0"/>
            <a:ext cx="6858000" cy="1352113"/>
          </a:xfrm>
          <a:prstGeom prst="rect">
            <a:avLst/>
          </a:prstGeom>
        </p:spPr>
      </p:pic>
      <p:pic>
        <p:nvPicPr>
          <p:cNvPr id="8" name="Image 7" descr="Sell sheet A4 429_1.jpg"/>
          <p:cNvPicPr/>
          <p:nvPr userDrawn="1"/>
        </p:nvPicPr>
        <p:blipFill>
          <a:blip r:embed="rId3" cstate="print"/>
          <a:srcRect t="15934"/>
          <a:stretch>
            <a:fillRect/>
          </a:stretch>
        </p:blipFill>
        <p:spPr>
          <a:xfrm>
            <a:off x="0" y="1640632"/>
            <a:ext cx="6858000" cy="85300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1D5CB60B-B6DE-4906-A730-BCF0B19A18AC}" type="datetimeFigureOut">
              <a:rPr lang="fr-FR"/>
              <a:pPr>
                <a:defRPr/>
              </a:pPr>
              <a:t>31/03/2017</a:t>
            </a:fld>
            <a:endParaRPr lang="fr-FR" dirty="0"/>
          </a:p>
        </p:txBody>
      </p:sp>
      <p:sp>
        <p:nvSpPr>
          <p:cNvPr id="5" name="Espace réservé du pied de page 4"/>
          <p:cNvSpPr>
            <a:spLocks noGrp="1"/>
          </p:cNvSpPr>
          <p:nvPr>
            <p:ph type="ftr" sz="quarter" idx="11"/>
          </p:nvPr>
        </p:nvSpPr>
        <p:spPr/>
        <p:txBody>
          <a:bodyPr/>
          <a:lstStyle>
            <a:lvl1pPr>
              <a:defRPr/>
            </a:lvl1pPr>
          </a:lstStyle>
          <a:p>
            <a:pPr>
              <a:defRPr/>
            </a:pPr>
            <a:endParaRPr lang="fr-FR" dirty="0"/>
          </a:p>
        </p:txBody>
      </p:sp>
      <p:sp>
        <p:nvSpPr>
          <p:cNvPr id="6" name="Espace réservé du numéro de diapositive 5"/>
          <p:cNvSpPr>
            <a:spLocks noGrp="1"/>
          </p:cNvSpPr>
          <p:nvPr>
            <p:ph type="sldNum" sz="quarter" idx="12"/>
          </p:nvPr>
        </p:nvSpPr>
        <p:spPr/>
        <p:txBody>
          <a:bodyPr/>
          <a:lstStyle>
            <a:lvl1pPr>
              <a:defRPr/>
            </a:lvl1pPr>
          </a:lstStyle>
          <a:p>
            <a:pPr>
              <a:defRPr/>
            </a:pPr>
            <a:fld id="{2FD79DDA-B117-4CD4-9DC8-FEFA5A044A9F}" type="slidenum">
              <a:rPr lang="fr-FR"/>
              <a:pPr>
                <a:defRPr/>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112420" y="619125"/>
            <a:ext cx="1275160" cy="13178191"/>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283369" y="619125"/>
            <a:ext cx="3714750" cy="13178191"/>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2E7E1A0C-07C8-474D-8873-B2702CA22F81}" type="datetimeFigureOut">
              <a:rPr lang="fr-FR"/>
              <a:pPr>
                <a:defRPr/>
              </a:pPr>
              <a:t>31/03/2017</a:t>
            </a:fld>
            <a:endParaRPr lang="fr-FR" dirty="0"/>
          </a:p>
        </p:txBody>
      </p:sp>
      <p:sp>
        <p:nvSpPr>
          <p:cNvPr id="5" name="Espace réservé du pied de page 4"/>
          <p:cNvSpPr>
            <a:spLocks noGrp="1"/>
          </p:cNvSpPr>
          <p:nvPr>
            <p:ph type="ftr" sz="quarter" idx="11"/>
          </p:nvPr>
        </p:nvSpPr>
        <p:spPr/>
        <p:txBody>
          <a:bodyPr/>
          <a:lstStyle>
            <a:lvl1pPr>
              <a:defRPr/>
            </a:lvl1pPr>
          </a:lstStyle>
          <a:p>
            <a:pPr>
              <a:defRPr/>
            </a:pPr>
            <a:endParaRPr lang="fr-FR" dirty="0"/>
          </a:p>
        </p:txBody>
      </p:sp>
      <p:sp>
        <p:nvSpPr>
          <p:cNvPr id="6" name="Espace réservé du numéro de diapositive 5"/>
          <p:cNvSpPr>
            <a:spLocks noGrp="1"/>
          </p:cNvSpPr>
          <p:nvPr>
            <p:ph type="sldNum" sz="quarter" idx="12"/>
          </p:nvPr>
        </p:nvSpPr>
        <p:spPr/>
        <p:txBody>
          <a:bodyPr/>
          <a:lstStyle>
            <a:lvl1pPr>
              <a:defRPr/>
            </a:lvl1pPr>
          </a:lstStyle>
          <a:p>
            <a:pPr>
              <a:defRPr/>
            </a:pPr>
            <a:fld id="{678C0656-7FDA-495D-944F-A602B103EE75}" type="slidenum">
              <a:rPr lang="fr-FR"/>
              <a:pPr>
                <a:defRPr/>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5D9B64A0-8CAF-467C-89CF-4278819EB2FB}" type="datetimeFigureOut">
              <a:rPr lang="fr-FR"/>
              <a:pPr>
                <a:defRPr/>
              </a:pPr>
              <a:t>31/03/2017</a:t>
            </a:fld>
            <a:endParaRPr lang="fr-FR" dirty="0"/>
          </a:p>
        </p:txBody>
      </p:sp>
      <p:sp>
        <p:nvSpPr>
          <p:cNvPr id="5" name="Espace réservé du pied de page 4"/>
          <p:cNvSpPr>
            <a:spLocks noGrp="1"/>
          </p:cNvSpPr>
          <p:nvPr>
            <p:ph type="ftr" sz="quarter" idx="11"/>
          </p:nvPr>
        </p:nvSpPr>
        <p:spPr/>
        <p:txBody>
          <a:bodyPr/>
          <a:lstStyle>
            <a:lvl1pPr>
              <a:defRPr/>
            </a:lvl1pPr>
          </a:lstStyle>
          <a:p>
            <a:pPr>
              <a:defRPr/>
            </a:pPr>
            <a:endParaRPr lang="fr-FR" dirty="0"/>
          </a:p>
        </p:txBody>
      </p:sp>
      <p:sp>
        <p:nvSpPr>
          <p:cNvPr id="6" name="Espace réservé du numéro de diapositive 5"/>
          <p:cNvSpPr>
            <a:spLocks noGrp="1"/>
          </p:cNvSpPr>
          <p:nvPr>
            <p:ph type="sldNum" sz="quarter" idx="12"/>
          </p:nvPr>
        </p:nvSpPr>
        <p:spPr/>
        <p:txBody>
          <a:bodyPr/>
          <a:lstStyle>
            <a:lvl1pPr>
              <a:defRPr/>
            </a:lvl1pPr>
          </a:lstStyle>
          <a:p>
            <a:pPr>
              <a:defRPr/>
            </a:pPr>
            <a:fld id="{CAEAFEBD-5207-480F-A8D9-7688F919EAE6}" type="slidenum">
              <a:rPr lang="fr-FR"/>
              <a:pPr>
                <a:defRPr/>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4" y="6365522"/>
            <a:ext cx="5829300" cy="1967442"/>
          </a:xfrm>
        </p:spPr>
        <p:txBody>
          <a:bodyPr anchor="t"/>
          <a:lstStyle>
            <a:lvl1pPr algn="l">
              <a:defRPr sz="3700" b="1" cap="all"/>
            </a:lvl1pPr>
          </a:lstStyle>
          <a:p>
            <a:r>
              <a:rPr lang="fr-FR"/>
              <a:t>Cliquez pour modifier le style du titre</a:t>
            </a:r>
          </a:p>
        </p:txBody>
      </p:sp>
      <p:sp>
        <p:nvSpPr>
          <p:cNvPr id="3" name="Espace réservé du texte 2"/>
          <p:cNvSpPr>
            <a:spLocks noGrp="1"/>
          </p:cNvSpPr>
          <p:nvPr>
            <p:ph type="body" idx="1"/>
          </p:nvPr>
        </p:nvSpPr>
        <p:spPr>
          <a:xfrm>
            <a:off x="541734" y="4198586"/>
            <a:ext cx="5829300" cy="2166936"/>
          </a:xfrm>
        </p:spPr>
        <p:txBody>
          <a:bodyPr anchor="b"/>
          <a:lstStyle>
            <a:lvl1pPr marL="0" indent="0">
              <a:buNone/>
              <a:defRPr sz="1800">
                <a:solidFill>
                  <a:schemeClr val="tx1">
                    <a:tint val="75000"/>
                  </a:schemeClr>
                </a:solidFill>
              </a:defRPr>
            </a:lvl1pPr>
            <a:lvl2pPr marL="419847" indent="0">
              <a:buNone/>
              <a:defRPr sz="1700">
                <a:solidFill>
                  <a:schemeClr val="tx1">
                    <a:tint val="75000"/>
                  </a:schemeClr>
                </a:solidFill>
              </a:defRPr>
            </a:lvl2pPr>
            <a:lvl3pPr marL="839694" indent="0">
              <a:buNone/>
              <a:defRPr sz="1500">
                <a:solidFill>
                  <a:schemeClr val="tx1">
                    <a:tint val="75000"/>
                  </a:schemeClr>
                </a:solidFill>
              </a:defRPr>
            </a:lvl3pPr>
            <a:lvl4pPr marL="1259540" indent="0">
              <a:buNone/>
              <a:defRPr sz="1300">
                <a:solidFill>
                  <a:schemeClr val="tx1">
                    <a:tint val="75000"/>
                  </a:schemeClr>
                </a:solidFill>
              </a:defRPr>
            </a:lvl4pPr>
            <a:lvl5pPr marL="1679387" indent="0">
              <a:buNone/>
              <a:defRPr sz="1300">
                <a:solidFill>
                  <a:schemeClr val="tx1">
                    <a:tint val="75000"/>
                  </a:schemeClr>
                </a:solidFill>
              </a:defRPr>
            </a:lvl5pPr>
            <a:lvl6pPr marL="2099234" indent="0">
              <a:buNone/>
              <a:defRPr sz="1300">
                <a:solidFill>
                  <a:schemeClr val="tx1">
                    <a:tint val="75000"/>
                  </a:schemeClr>
                </a:solidFill>
              </a:defRPr>
            </a:lvl6pPr>
            <a:lvl7pPr marL="2519081" indent="0">
              <a:buNone/>
              <a:defRPr sz="1300">
                <a:solidFill>
                  <a:schemeClr val="tx1">
                    <a:tint val="75000"/>
                  </a:schemeClr>
                </a:solidFill>
              </a:defRPr>
            </a:lvl7pPr>
            <a:lvl8pPr marL="2938927" indent="0">
              <a:buNone/>
              <a:defRPr sz="1300">
                <a:solidFill>
                  <a:schemeClr val="tx1">
                    <a:tint val="75000"/>
                  </a:schemeClr>
                </a:solidFill>
              </a:defRPr>
            </a:lvl8pPr>
            <a:lvl9pPr marL="3358774" indent="0">
              <a:buNone/>
              <a:defRPr sz="13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51C10FEA-9807-4A1D-8582-E50D5DCF6644}" type="datetimeFigureOut">
              <a:rPr lang="fr-FR"/>
              <a:pPr>
                <a:defRPr/>
              </a:pPr>
              <a:t>31/03/2017</a:t>
            </a:fld>
            <a:endParaRPr lang="fr-FR" dirty="0"/>
          </a:p>
        </p:txBody>
      </p:sp>
      <p:sp>
        <p:nvSpPr>
          <p:cNvPr id="5" name="Espace réservé du pied de page 4"/>
          <p:cNvSpPr>
            <a:spLocks noGrp="1"/>
          </p:cNvSpPr>
          <p:nvPr>
            <p:ph type="ftr" sz="quarter" idx="11"/>
          </p:nvPr>
        </p:nvSpPr>
        <p:spPr/>
        <p:txBody>
          <a:bodyPr/>
          <a:lstStyle>
            <a:lvl1pPr>
              <a:defRPr/>
            </a:lvl1pPr>
          </a:lstStyle>
          <a:p>
            <a:pPr>
              <a:defRPr/>
            </a:pPr>
            <a:endParaRPr lang="fr-FR" dirty="0"/>
          </a:p>
        </p:txBody>
      </p:sp>
      <p:sp>
        <p:nvSpPr>
          <p:cNvPr id="6" name="Espace réservé du numéro de diapositive 5"/>
          <p:cNvSpPr>
            <a:spLocks noGrp="1"/>
          </p:cNvSpPr>
          <p:nvPr>
            <p:ph type="sldNum" sz="quarter" idx="12"/>
          </p:nvPr>
        </p:nvSpPr>
        <p:spPr/>
        <p:txBody>
          <a:bodyPr/>
          <a:lstStyle>
            <a:lvl1pPr>
              <a:defRPr/>
            </a:lvl1pPr>
          </a:lstStyle>
          <a:p>
            <a:pPr>
              <a:defRPr/>
            </a:pPr>
            <a:fld id="{F1727C46-4F66-4C96-9749-EB1CFC285FFF}" type="slidenum">
              <a:rPr lang="fr-FR"/>
              <a:pPr>
                <a:defRPr/>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283370" y="3604684"/>
            <a:ext cx="2494359" cy="10192632"/>
          </a:xfrm>
        </p:spPr>
        <p:txBody>
          <a:bodyPr/>
          <a:lstStyle>
            <a:lvl1pPr>
              <a:defRPr sz="2600"/>
            </a:lvl1pPr>
            <a:lvl2pPr>
              <a:defRPr sz="2200"/>
            </a:lvl2pPr>
            <a:lvl3pPr>
              <a:defRPr sz="1800"/>
            </a:lvl3pPr>
            <a:lvl4pPr>
              <a:defRPr sz="1700"/>
            </a:lvl4pPr>
            <a:lvl5pPr>
              <a:defRPr sz="1700"/>
            </a:lvl5pPr>
            <a:lvl6pPr>
              <a:defRPr sz="1700"/>
            </a:lvl6pPr>
            <a:lvl7pPr>
              <a:defRPr sz="1700"/>
            </a:lvl7pPr>
            <a:lvl8pPr>
              <a:defRPr sz="1700"/>
            </a:lvl8pPr>
            <a:lvl9pPr>
              <a:defRPr sz="17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2892028" y="3604684"/>
            <a:ext cx="2495550" cy="10192632"/>
          </a:xfrm>
        </p:spPr>
        <p:txBody>
          <a:bodyPr/>
          <a:lstStyle>
            <a:lvl1pPr>
              <a:defRPr sz="2600"/>
            </a:lvl1pPr>
            <a:lvl2pPr>
              <a:defRPr sz="2200"/>
            </a:lvl2pPr>
            <a:lvl3pPr>
              <a:defRPr sz="1800"/>
            </a:lvl3pPr>
            <a:lvl4pPr>
              <a:defRPr sz="1700"/>
            </a:lvl4pPr>
            <a:lvl5pPr>
              <a:defRPr sz="1700"/>
            </a:lvl5pPr>
            <a:lvl6pPr>
              <a:defRPr sz="1700"/>
            </a:lvl6pPr>
            <a:lvl7pPr>
              <a:defRPr sz="1700"/>
            </a:lvl7pPr>
            <a:lvl8pPr>
              <a:defRPr sz="1700"/>
            </a:lvl8pPr>
            <a:lvl9pPr>
              <a:defRPr sz="17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p:cNvSpPr>
            <a:spLocks noGrp="1"/>
          </p:cNvSpPr>
          <p:nvPr>
            <p:ph type="dt" sz="half" idx="10"/>
          </p:nvPr>
        </p:nvSpPr>
        <p:spPr/>
        <p:txBody>
          <a:bodyPr/>
          <a:lstStyle>
            <a:lvl1pPr>
              <a:defRPr/>
            </a:lvl1pPr>
          </a:lstStyle>
          <a:p>
            <a:pPr>
              <a:defRPr/>
            </a:pPr>
            <a:fld id="{DBB4FDD1-A2DF-4AD7-B9FE-3E76430E876C}" type="datetimeFigureOut">
              <a:rPr lang="fr-FR"/>
              <a:pPr>
                <a:defRPr/>
              </a:pPr>
              <a:t>31/03/2017</a:t>
            </a:fld>
            <a:endParaRPr lang="fr-FR" dirty="0"/>
          </a:p>
        </p:txBody>
      </p:sp>
      <p:sp>
        <p:nvSpPr>
          <p:cNvPr id="6" name="Espace réservé du pied de page 4"/>
          <p:cNvSpPr>
            <a:spLocks noGrp="1"/>
          </p:cNvSpPr>
          <p:nvPr>
            <p:ph type="ftr" sz="quarter" idx="11"/>
          </p:nvPr>
        </p:nvSpPr>
        <p:spPr/>
        <p:txBody>
          <a:bodyPr/>
          <a:lstStyle>
            <a:lvl1pPr>
              <a:defRPr/>
            </a:lvl1pPr>
          </a:lstStyle>
          <a:p>
            <a:pPr>
              <a:defRPr/>
            </a:pPr>
            <a:endParaRPr lang="fr-FR" dirty="0"/>
          </a:p>
        </p:txBody>
      </p:sp>
      <p:sp>
        <p:nvSpPr>
          <p:cNvPr id="7" name="Espace réservé du numéro de diapositive 5"/>
          <p:cNvSpPr>
            <a:spLocks noGrp="1"/>
          </p:cNvSpPr>
          <p:nvPr>
            <p:ph type="sldNum" sz="quarter" idx="12"/>
          </p:nvPr>
        </p:nvSpPr>
        <p:spPr/>
        <p:txBody>
          <a:bodyPr/>
          <a:lstStyle>
            <a:lvl1pPr>
              <a:defRPr/>
            </a:lvl1pPr>
          </a:lstStyle>
          <a:p>
            <a:pPr>
              <a:defRPr/>
            </a:pPr>
            <a:fld id="{F22781EC-3812-4E15-BC30-C0B9E1B5FB0B}" type="slidenum">
              <a:rPr lang="fr-FR"/>
              <a:pPr>
                <a:defRPr/>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42900" y="396700"/>
            <a:ext cx="6172200" cy="1651000"/>
          </a:xfrm>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342900" y="2217386"/>
            <a:ext cx="3030141" cy="924101"/>
          </a:xfrm>
        </p:spPr>
        <p:txBody>
          <a:bodyPr anchor="b"/>
          <a:lstStyle>
            <a:lvl1pPr marL="0" indent="0">
              <a:buNone/>
              <a:defRPr sz="2200" b="1"/>
            </a:lvl1pPr>
            <a:lvl2pPr marL="419847" indent="0">
              <a:buNone/>
              <a:defRPr sz="1800" b="1"/>
            </a:lvl2pPr>
            <a:lvl3pPr marL="839694" indent="0">
              <a:buNone/>
              <a:defRPr sz="1700" b="1"/>
            </a:lvl3pPr>
            <a:lvl4pPr marL="1259540" indent="0">
              <a:buNone/>
              <a:defRPr sz="1500" b="1"/>
            </a:lvl4pPr>
            <a:lvl5pPr marL="1679387" indent="0">
              <a:buNone/>
              <a:defRPr sz="1500" b="1"/>
            </a:lvl5pPr>
            <a:lvl6pPr marL="2099234" indent="0">
              <a:buNone/>
              <a:defRPr sz="1500" b="1"/>
            </a:lvl6pPr>
            <a:lvl7pPr marL="2519081" indent="0">
              <a:buNone/>
              <a:defRPr sz="1500" b="1"/>
            </a:lvl7pPr>
            <a:lvl8pPr marL="2938927" indent="0">
              <a:buNone/>
              <a:defRPr sz="1500" b="1"/>
            </a:lvl8pPr>
            <a:lvl9pPr marL="3358774" indent="0">
              <a:buNone/>
              <a:defRPr sz="1500" b="1"/>
            </a:lvl9pPr>
          </a:lstStyle>
          <a:p>
            <a:pPr lvl="0"/>
            <a:r>
              <a:rPr lang="fr-FR"/>
              <a:t>Cliquez pour modifier les styles du texte du masque</a:t>
            </a:r>
          </a:p>
        </p:txBody>
      </p:sp>
      <p:sp>
        <p:nvSpPr>
          <p:cNvPr id="4" name="Espace réservé du contenu 3"/>
          <p:cNvSpPr>
            <a:spLocks noGrp="1"/>
          </p:cNvSpPr>
          <p:nvPr>
            <p:ph sz="half" idx="2"/>
          </p:nvPr>
        </p:nvSpPr>
        <p:spPr>
          <a:xfrm>
            <a:off x="342900" y="3141486"/>
            <a:ext cx="3030141" cy="5707416"/>
          </a:xfrm>
        </p:spPr>
        <p:txBody>
          <a:bodyPr/>
          <a:lstStyle>
            <a:lvl1pPr>
              <a:defRPr sz="2200"/>
            </a:lvl1pPr>
            <a:lvl2pPr>
              <a:defRPr sz="1800"/>
            </a:lvl2pPr>
            <a:lvl3pPr>
              <a:defRPr sz="17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483770" y="2217386"/>
            <a:ext cx="3031331" cy="924101"/>
          </a:xfrm>
        </p:spPr>
        <p:txBody>
          <a:bodyPr anchor="b"/>
          <a:lstStyle>
            <a:lvl1pPr marL="0" indent="0">
              <a:buNone/>
              <a:defRPr sz="2200" b="1"/>
            </a:lvl1pPr>
            <a:lvl2pPr marL="419847" indent="0">
              <a:buNone/>
              <a:defRPr sz="1800" b="1"/>
            </a:lvl2pPr>
            <a:lvl3pPr marL="839694" indent="0">
              <a:buNone/>
              <a:defRPr sz="1700" b="1"/>
            </a:lvl3pPr>
            <a:lvl4pPr marL="1259540" indent="0">
              <a:buNone/>
              <a:defRPr sz="1500" b="1"/>
            </a:lvl4pPr>
            <a:lvl5pPr marL="1679387" indent="0">
              <a:buNone/>
              <a:defRPr sz="1500" b="1"/>
            </a:lvl5pPr>
            <a:lvl6pPr marL="2099234" indent="0">
              <a:buNone/>
              <a:defRPr sz="1500" b="1"/>
            </a:lvl6pPr>
            <a:lvl7pPr marL="2519081" indent="0">
              <a:buNone/>
              <a:defRPr sz="1500" b="1"/>
            </a:lvl7pPr>
            <a:lvl8pPr marL="2938927" indent="0">
              <a:buNone/>
              <a:defRPr sz="1500" b="1"/>
            </a:lvl8pPr>
            <a:lvl9pPr marL="3358774" indent="0">
              <a:buNone/>
              <a:defRPr sz="1500" b="1"/>
            </a:lvl9pPr>
          </a:lstStyle>
          <a:p>
            <a:pPr lvl="0"/>
            <a:r>
              <a:rPr lang="fr-FR"/>
              <a:t>Cliquez pour modifier les styles du texte du masque</a:t>
            </a:r>
          </a:p>
        </p:txBody>
      </p:sp>
      <p:sp>
        <p:nvSpPr>
          <p:cNvPr id="6" name="Espace réservé du contenu 5"/>
          <p:cNvSpPr>
            <a:spLocks noGrp="1"/>
          </p:cNvSpPr>
          <p:nvPr>
            <p:ph sz="quarter" idx="4"/>
          </p:nvPr>
        </p:nvSpPr>
        <p:spPr>
          <a:xfrm>
            <a:off x="3483770" y="3141486"/>
            <a:ext cx="3031331" cy="5707416"/>
          </a:xfrm>
        </p:spPr>
        <p:txBody>
          <a:bodyPr/>
          <a:lstStyle>
            <a:lvl1pPr>
              <a:defRPr sz="2200"/>
            </a:lvl1pPr>
            <a:lvl2pPr>
              <a:defRPr sz="1800"/>
            </a:lvl2pPr>
            <a:lvl3pPr>
              <a:defRPr sz="17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p:cNvSpPr>
            <a:spLocks noGrp="1"/>
          </p:cNvSpPr>
          <p:nvPr>
            <p:ph type="dt" sz="half" idx="10"/>
          </p:nvPr>
        </p:nvSpPr>
        <p:spPr/>
        <p:txBody>
          <a:bodyPr/>
          <a:lstStyle>
            <a:lvl1pPr>
              <a:defRPr/>
            </a:lvl1pPr>
          </a:lstStyle>
          <a:p>
            <a:pPr>
              <a:defRPr/>
            </a:pPr>
            <a:fld id="{8FE1E734-9840-4220-B0D6-2DB181FFA5F1}" type="datetimeFigureOut">
              <a:rPr lang="fr-FR"/>
              <a:pPr>
                <a:defRPr/>
              </a:pPr>
              <a:t>31/03/2017</a:t>
            </a:fld>
            <a:endParaRPr lang="fr-FR" dirty="0"/>
          </a:p>
        </p:txBody>
      </p:sp>
      <p:sp>
        <p:nvSpPr>
          <p:cNvPr id="8" name="Espace réservé du pied de page 4"/>
          <p:cNvSpPr>
            <a:spLocks noGrp="1"/>
          </p:cNvSpPr>
          <p:nvPr>
            <p:ph type="ftr" sz="quarter" idx="11"/>
          </p:nvPr>
        </p:nvSpPr>
        <p:spPr/>
        <p:txBody>
          <a:bodyPr/>
          <a:lstStyle>
            <a:lvl1pPr>
              <a:defRPr/>
            </a:lvl1pPr>
          </a:lstStyle>
          <a:p>
            <a:pPr>
              <a:defRPr/>
            </a:pPr>
            <a:endParaRPr lang="fr-FR" dirty="0"/>
          </a:p>
        </p:txBody>
      </p:sp>
      <p:sp>
        <p:nvSpPr>
          <p:cNvPr id="9" name="Espace réservé du numéro de diapositive 5"/>
          <p:cNvSpPr>
            <a:spLocks noGrp="1"/>
          </p:cNvSpPr>
          <p:nvPr>
            <p:ph type="sldNum" sz="quarter" idx="12"/>
          </p:nvPr>
        </p:nvSpPr>
        <p:spPr/>
        <p:txBody>
          <a:bodyPr/>
          <a:lstStyle>
            <a:lvl1pPr>
              <a:defRPr/>
            </a:lvl1pPr>
          </a:lstStyle>
          <a:p>
            <a:pPr>
              <a:defRPr/>
            </a:pPr>
            <a:fld id="{9DAB1CF2-0CDC-4754-B7F4-22D6543D4498}" type="slidenum">
              <a:rPr lang="fr-FR"/>
              <a:pPr>
                <a:defRPr/>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3"/>
          <p:cNvSpPr>
            <a:spLocks noGrp="1"/>
          </p:cNvSpPr>
          <p:nvPr>
            <p:ph type="dt" sz="half" idx="10"/>
          </p:nvPr>
        </p:nvSpPr>
        <p:spPr/>
        <p:txBody>
          <a:bodyPr/>
          <a:lstStyle>
            <a:lvl1pPr>
              <a:defRPr/>
            </a:lvl1pPr>
          </a:lstStyle>
          <a:p>
            <a:pPr>
              <a:defRPr/>
            </a:pPr>
            <a:fld id="{06865355-8A71-4F83-AC70-8D2D82B4D3F6}" type="datetimeFigureOut">
              <a:rPr lang="fr-FR"/>
              <a:pPr>
                <a:defRPr/>
              </a:pPr>
              <a:t>31/03/2017</a:t>
            </a:fld>
            <a:endParaRPr lang="fr-FR" dirty="0"/>
          </a:p>
        </p:txBody>
      </p:sp>
      <p:sp>
        <p:nvSpPr>
          <p:cNvPr id="4" name="Espace réservé du pied de page 4"/>
          <p:cNvSpPr>
            <a:spLocks noGrp="1"/>
          </p:cNvSpPr>
          <p:nvPr>
            <p:ph type="ftr" sz="quarter" idx="11"/>
          </p:nvPr>
        </p:nvSpPr>
        <p:spPr/>
        <p:txBody>
          <a:bodyPr/>
          <a:lstStyle>
            <a:lvl1pPr>
              <a:defRPr/>
            </a:lvl1pPr>
          </a:lstStyle>
          <a:p>
            <a:pPr>
              <a:defRPr/>
            </a:pPr>
            <a:endParaRPr lang="fr-FR" dirty="0"/>
          </a:p>
        </p:txBody>
      </p:sp>
      <p:sp>
        <p:nvSpPr>
          <p:cNvPr id="5" name="Espace réservé du numéro de diapositive 5"/>
          <p:cNvSpPr>
            <a:spLocks noGrp="1"/>
          </p:cNvSpPr>
          <p:nvPr>
            <p:ph type="sldNum" sz="quarter" idx="12"/>
          </p:nvPr>
        </p:nvSpPr>
        <p:spPr/>
        <p:txBody>
          <a:bodyPr/>
          <a:lstStyle>
            <a:lvl1pPr>
              <a:defRPr/>
            </a:lvl1pPr>
          </a:lstStyle>
          <a:p>
            <a:pPr>
              <a:defRPr/>
            </a:pPr>
            <a:fld id="{289FC495-413F-469C-91EB-C591A93F7B75}" type="slidenum">
              <a:rPr lang="fr-FR"/>
              <a:pPr>
                <a:defRPr/>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95017B2F-B88F-45D8-B699-435884A8A55F}" type="datetimeFigureOut">
              <a:rPr lang="fr-FR"/>
              <a:pPr>
                <a:defRPr/>
              </a:pPr>
              <a:t>31/03/2017</a:t>
            </a:fld>
            <a:endParaRPr lang="fr-FR" dirty="0"/>
          </a:p>
        </p:txBody>
      </p:sp>
      <p:sp>
        <p:nvSpPr>
          <p:cNvPr id="3" name="Espace réservé du pied de page 4"/>
          <p:cNvSpPr>
            <a:spLocks noGrp="1"/>
          </p:cNvSpPr>
          <p:nvPr>
            <p:ph type="ftr" sz="quarter" idx="11"/>
          </p:nvPr>
        </p:nvSpPr>
        <p:spPr/>
        <p:txBody>
          <a:bodyPr/>
          <a:lstStyle>
            <a:lvl1pPr>
              <a:defRPr/>
            </a:lvl1pPr>
          </a:lstStyle>
          <a:p>
            <a:pPr>
              <a:defRPr/>
            </a:pPr>
            <a:endParaRPr lang="fr-FR" dirty="0"/>
          </a:p>
        </p:txBody>
      </p:sp>
      <p:sp>
        <p:nvSpPr>
          <p:cNvPr id="4" name="Espace réservé du numéro de diapositive 5"/>
          <p:cNvSpPr>
            <a:spLocks noGrp="1"/>
          </p:cNvSpPr>
          <p:nvPr>
            <p:ph type="sldNum" sz="quarter" idx="12"/>
          </p:nvPr>
        </p:nvSpPr>
        <p:spPr/>
        <p:txBody>
          <a:bodyPr/>
          <a:lstStyle>
            <a:lvl1pPr>
              <a:defRPr/>
            </a:lvl1pPr>
          </a:lstStyle>
          <a:p>
            <a:pPr>
              <a:defRPr/>
            </a:pPr>
            <a:fld id="{B9C35CB8-A098-40CB-B4F7-5018583099BE}" type="slidenum">
              <a:rPr lang="fr-FR"/>
              <a:pPr>
                <a:defRPr/>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1" y="394406"/>
            <a:ext cx="2256234" cy="1678516"/>
          </a:xfrm>
        </p:spPr>
        <p:txBody>
          <a:bodyPr anchor="b"/>
          <a:lstStyle>
            <a:lvl1pPr algn="l">
              <a:defRPr sz="1800" b="1"/>
            </a:lvl1pPr>
          </a:lstStyle>
          <a:p>
            <a:r>
              <a:rPr lang="fr-FR"/>
              <a:t>Cliquez pour modifier le style du titre</a:t>
            </a:r>
          </a:p>
        </p:txBody>
      </p:sp>
      <p:sp>
        <p:nvSpPr>
          <p:cNvPr id="3" name="Espace réservé du contenu 2"/>
          <p:cNvSpPr>
            <a:spLocks noGrp="1"/>
          </p:cNvSpPr>
          <p:nvPr>
            <p:ph idx="1"/>
          </p:nvPr>
        </p:nvSpPr>
        <p:spPr>
          <a:xfrm>
            <a:off x="2681288" y="394406"/>
            <a:ext cx="3833812" cy="8454497"/>
          </a:xfrm>
        </p:spPr>
        <p:txBody>
          <a:bodyPr/>
          <a:lstStyle>
            <a:lvl1pPr>
              <a:defRPr sz="2900"/>
            </a:lvl1pPr>
            <a:lvl2pPr>
              <a:defRPr sz="2600"/>
            </a:lvl2pPr>
            <a:lvl3pPr>
              <a:defRPr sz="22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42901" y="2072923"/>
            <a:ext cx="2256234" cy="6775980"/>
          </a:xfrm>
        </p:spPr>
        <p:txBody>
          <a:bodyPr/>
          <a:lstStyle>
            <a:lvl1pPr marL="0" indent="0">
              <a:buNone/>
              <a:defRPr sz="1300"/>
            </a:lvl1pPr>
            <a:lvl2pPr marL="419847" indent="0">
              <a:buNone/>
              <a:defRPr sz="1100"/>
            </a:lvl2pPr>
            <a:lvl3pPr marL="839694" indent="0">
              <a:buNone/>
              <a:defRPr sz="900"/>
            </a:lvl3pPr>
            <a:lvl4pPr marL="1259540" indent="0">
              <a:buNone/>
              <a:defRPr sz="800"/>
            </a:lvl4pPr>
            <a:lvl5pPr marL="1679387" indent="0">
              <a:buNone/>
              <a:defRPr sz="800"/>
            </a:lvl5pPr>
            <a:lvl6pPr marL="2099234" indent="0">
              <a:buNone/>
              <a:defRPr sz="800"/>
            </a:lvl6pPr>
            <a:lvl7pPr marL="2519081" indent="0">
              <a:buNone/>
              <a:defRPr sz="800"/>
            </a:lvl7pPr>
            <a:lvl8pPr marL="2938927" indent="0">
              <a:buNone/>
              <a:defRPr sz="800"/>
            </a:lvl8pPr>
            <a:lvl9pPr marL="3358774" indent="0">
              <a:buNone/>
              <a:defRPr sz="800"/>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674C0596-46E9-4940-9F03-1422FB9A74F2}" type="datetimeFigureOut">
              <a:rPr lang="fr-FR"/>
              <a:pPr>
                <a:defRPr/>
              </a:pPr>
              <a:t>31/03/2017</a:t>
            </a:fld>
            <a:endParaRPr lang="fr-FR" dirty="0"/>
          </a:p>
        </p:txBody>
      </p:sp>
      <p:sp>
        <p:nvSpPr>
          <p:cNvPr id="6" name="Espace réservé du pied de page 4"/>
          <p:cNvSpPr>
            <a:spLocks noGrp="1"/>
          </p:cNvSpPr>
          <p:nvPr>
            <p:ph type="ftr" sz="quarter" idx="11"/>
          </p:nvPr>
        </p:nvSpPr>
        <p:spPr/>
        <p:txBody>
          <a:bodyPr/>
          <a:lstStyle>
            <a:lvl1pPr>
              <a:defRPr/>
            </a:lvl1pPr>
          </a:lstStyle>
          <a:p>
            <a:pPr>
              <a:defRPr/>
            </a:pPr>
            <a:endParaRPr lang="fr-FR" dirty="0"/>
          </a:p>
        </p:txBody>
      </p:sp>
      <p:sp>
        <p:nvSpPr>
          <p:cNvPr id="7" name="Espace réservé du numéro de diapositive 5"/>
          <p:cNvSpPr>
            <a:spLocks noGrp="1"/>
          </p:cNvSpPr>
          <p:nvPr>
            <p:ph type="sldNum" sz="quarter" idx="12"/>
          </p:nvPr>
        </p:nvSpPr>
        <p:spPr/>
        <p:txBody>
          <a:bodyPr/>
          <a:lstStyle>
            <a:lvl1pPr>
              <a:defRPr/>
            </a:lvl1pPr>
          </a:lstStyle>
          <a:p>
            <a:pPr>
              <a:defRPr/>
            </a:pPr>
            <a:fld id="{6A323C1F-0A0B-43D8-97DD-C791BEE3D9E1}" type="slidenum">
              <a:rPr lang="fr-FR"/>
              <a:pPr>
                <a:defRPr/>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934201"/>
            <a:ext cx="4114800" cy="818621"/>
          </a:xfrm>
        </p:spPr>
        <p:txBody>
          <a:bodyPr anchor="b"/>
          <a:lstStyle>
            <a:lvl1pPr algn="l">
              <a:defRPr sz="1800" b="1"/>
            </a:lvl1pPr>
          </a:lstStyle>
          <a:p>
            <a:r>
              <a:rPr lang="fr-FR"/>
              <a:t>Cliquez pour modifier le style du titre</a:t>
            </a:r>
          </a:p>
        </p:txBody>
      </p:sp>
      <p:sp>
        <p:nvSpPr>
          <p:cNvPr id="3" name="Espace réservé pour une image  2"/>
          <p:cNvSpPr>
            <a:spLocks noGrp="1"/>
          </p:cNvSpPr>
          <p:nvPr>
            <p:ph type="pic" idx="1"/>
          </p:nvPr>
        </p:nvSpPr>
        <p:spPr>
          <a:xfrm>
            <a:off x="1344216" y="885119"/>
            <a:ext cx="4114800" cy="5943600"/>
          </a:xfrm>
        </p:spPr>
        <p:txBody>
          <a:bodyPr rtlCol="0">
            <a:normAutofit/>
          </a:bodyPr>
          <a:lstStyle>
            <a:lvl1pPr marL="0" indent="0">
              <a:buNone/>
              <a:defRPr sz="2900"/>
            </a:lvl1pPr>
            <a:lvl2pPr marL="419847" indent="0">
              <a:buNone/>
              <a:defRPr sz="2600"/>
            </a:lvl2pPr>
            <a:lvl3pPr marL="839694" indent="0">
              <a:buNone/>
              <a:defRPr sz="2200"/>
            </a:lvl3pPr>
            <a:lvl4pPr marL="1259540" indent="0">
              <a:buNone/>
              <a:defRPr sz="1800"/>
            </a:lvl4pPr>
            <a:lvl5pPr marL="1679387" indent="0">
              <a:buNone/>
              <a:defRPr sz="1800"/>
            </a:lvl5pPr>
            <a:lvl6pPr marL="2099234" indent="0">
              <a:buNone/>
              <a:defRPr sz="1800"/>
            </a:lvl6pPr>
            <a:lvl7pPr marL="2519081" indent="0">
              <a:buNone/>
              <a:defRPr sz="1800"/>
            </a:lvl7pPr>
            <a:lvl8pPr marL="2938927" indent="0">
              <a:buNone/>
              <a:defRPr sz="1800"/>
            </a:lvl8pPr>
            <a:lvl9pPr marL="3358774" indent="0">
              <a:buNone/>
              <a:defRPr sz="1800"/>
            </a:lvl9pPr>
          </a:lstStyle>
          <a:p>
            <a:pPr lvl="0"/>
            <a:endParaRPr lang="fr-FR" noProof="0" dirty="0"/>
          </a:p>
        </p:txBody>
      </p:sp>
      <p:sp>
        <p:nvSpPr>
          <p:cNvPr id="4" name="Espace réservé du texte 3"/>
          <p:cNvSpPr>
            <a:spLocks noGrp="1"/>
          </p:cNvSpPr>
          <p:nvPr>
            <p:ph type="body" sz="half" idx="2"/>
          </p:nvPr>
        </p:nvSpPr>
        <p:spPr>
          <a:xfrm>
            <a:off x="1344216" y="7752822"/>
            <a:ext cx="4114800" cy="1162579"/>
          </a:xfrm>
        </p:spPr>
        <p:txBody>
          <a:bodyPr/>
          <a:lstStyle>
            <a:lvl1pPr marL="0" indent="0">
              <a:buNone/>
              <a:defRPr sz="1300"/>
            </a:lvl1pPr>
            <a:lvl2pPr marL="419847" indent="0">
              <a:buNone/>
              <a:defRPr sz="1100"/>
            </a:lvl2pPr>
            <a:lvl3pPr marL="839694" indent="0">
              <a:buNone/>
              <a:defRPr sz="900"/>
            </a:lvl3pPr>
            <a:lvl4pPr marL="1259540" indent="0">
              <a:buNone/>
              <a:defRPr sz="800"/>
            </a:lvl4pPr>
            <a:lvl5pPr marL="1679387" indent="0">
              <a:buNone/>
              <a:defRPr sz="800"/>
            </a:lvl5pPr>
            <a:lvl6pPr marL="2099234" indent="0">
              <a:buNone/>
              <a:defRPr sz="800"/>
            </a:lvl6pPr>
            <a:lvl7pPr marL="2519081" indent="0">
              <a:buNone/>
              <a:defRPr sz="800"/>
            </a:lvl7pPr>
            <a:lvl8pPr marL="2938927" indent="0">
              <a:buNone/>
              <a:defRPr sz="800"/>
            </a:lvl8pPr>
            <a:lvl9pPr marL="3358774" indent="0">
              <a:buNone/>
              <a:defRPr sz="800"/>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B05CF846-51D0-4596-89C1-E26BD61C49DF}" type="datetimeFigureOut">
              <a:rPr lang="fr-FR"/>
              <a:pPr>
                <a:defRPr/>
              </a:pPr>
              <a:t>31/03/2017</a:t>
            </a:fld>
            <a:endParaRPr lang="fr-FR" dirty="0"/>
          </a:p>
        </p:txBody>
      </p:sp>
      <p:sp>
        <p:nvSpPr>
          <p:cNvPr id="6" name="Espace réservé du pied de page 4"/>
          <p:cNvSpPr>
            <a:spLocks noGrp="1"/>
          </p:cNvSpPr>
          <p:nvPr>
            <p:ph type="ftr" sz="quarter" idx="11"/>
          </p:nvPr>
        </p:nvSpPr>
        <p:spPr/>
        <p:txBody>
          <a:bodyPr/>
          <a:lstStyle>
            <a:lvl1pPr>
              <a:defRPr/>
            </a:lvl1pPr>
          </a:lstStyle>
          <a:p>
            <a:pPr>
              <a:defRPr/>
            </a:pPr>
            <a:endParaRPr lang="fr-FR" dirty="0"/>
          </a:p>
        </p:txBody>
      </p:sp>
      <p:sp>
        <p:nvSpPr>
          <p:cNvPr id="7" name="Espace réservé du numéro de diapositive 5"/>
          <p:cNvSpPr>
            <a:spLocks noGrp="1"/>
          </p:cNvSpPr>
          <p:nvPr>
            <p:ph type="sldNum" sz="quarter" idx="12"/>
          </p:nvPr>
        </p:nvSpPr>
        <p:spPr/>
        <p:txBody>
          <a:bodyPr/>
          <a:lstStyle>
            <a:lvl1pPr>
              <a:defRPr/>
            </a:lvl1pPr>
          </a:lstStyle>
          <a:p>
            <a:pPr>
              <a:defRPr/>
            </a:pPr>
            <a:fld id="{44744F74-09EC-4F95-AFA1-1E8747E4941E}" type="slidenum">
              <a:rPr lang="fr-FR"/>
              <a:pPr>
                <a:defRPr/>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342900" y="396875"/>
            <a:ext cx="6172200" cy="1651000"/>
          </a:xfrm>
          <a:prstGeom prst="rect">
            <a:avLst/>
          </a:prstGeom>
          <a:noFill/>
          <a:ln w="9525">
            <a:noFill/>
            <a:miter lim="800000"/>
            <a:headEnd/>
            <a:tailEnd/>
          </a:ln>
        </p:spPr>
        <p:txBody>
          <a:bodyPr vert="horz" wrap="square" lIns="83969" tIns="41985" rIns="83969" bIns="41985" numCol="1" anchor="ctr" anchorCtr="0" compatLnSpc="1">
            <a:prstTxWarp prst="textNoShape">
              <a:avLst/>
            </a:prstTxWarp>
          </a:bodyPr>
          <a:lstStyle/>
          <a:p>
            <a:pPr lvl="0"/>
            <a:r>
              <a:rPr lang="fr-FR"/>
              <a:t>Cliquez pour modifier le style du titre</a:t>
            </a:r>
          </a:p>
        </p:txBody>
      </p:sp>
      <p:sp>
        <p:nvSpPr>
          <p:cNvPr id="1027" name="Espace réservé du texte 2"/>
          <p:cNvSpPr>
            <a:spLocks noGrp="1"/>
          </p:cNvSpPr>
          <p:nvPr>
            <p:ph type="body" idx="1"/>
          </p:nvPr>
        </p:nvSpPr>
        <p:spPr bwMode="auto">
          <a:xfrm>
            <a:off x="342900" y="2311400"/>
            <a:ext cx="6172200" cy="6537325"/>
          </a:xfrm>
          <a:prstGeom prst="rect">
            <a:avLst/>
          </a:prstGeom>
          <a:noFill/>
          <a:ln w="9525">
            <a:noFill/>
            <a:miter lim="800000"/>
            <a:headEnd/>
            <a:tailEnd/>
          </a:ln>
        </p:spPr>
        <p:txBody>
          <a:bodyPr vert="horz" wrap="square" lIns="83969" tIns="41985" rIns="83969" bIns="41985"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342900" y="9180513"/>
            <a:ext cx="1600200" cy="528637"/>
          </a:xfrm>
          <a:prstGeom prst="rect">
            <a:avLst/>
          </a:prstGeom>
        </p:spPr>
        <p:txBody>
          <a:bodyPr vert="horz" lIns="83969" tIns="41985" rIns="83969" bIns="41985" rtlCol="0" anchor="ctr"/>
          <a:lstStyle>
            <a:lvl1pPr algn="l" fontAlgn="auto">
              <a:spcBef>
                <a:spcPts val="0"/>
              </a:spcBef>
              <a:spcAft>
                <a:spcPts val="0"/>
              </a:spcAft>
              <a:defRPr sz="1100">
                <a:solidFill>
                  <a:schemeClr val="tx1">
                    <a:tint val="75000"/>
                  </a:schemeClr>
                </a:solidFill>
                <a:latin typeface="+mn-lt"/>
              </a:defRPr>
            </a:lvl1pPr>
          </a:lstStyle>
          <a:p>
            <a:pPr>
              <a:defRPr/>
            </a:pPr>
            <a:fld id="{B986576D-3FD0-4B5C-8EB9-E8F8AD5A3AC0}" type="datetimeFigureOut">
              <a:rPr lang="fr-FR"/>
              <a:pPr>
                <a:defRPr/>
              </a:pPr>
              <a:t>31/03/2017</a:t>
            </a:fld>
            <a:endParaRPr lang="fr-FR" dirty="0"/>
          </a:p>
        </p:txBody>
      </p:sp>
      <p:sp>
        <p:nvSpPr>
          <p:cNvPr id="5" name="Espace réservé du pied de page 4"/>
          <p:cNvSpPr>
            <a:spLocks noGrp="1"/>
          </p:cNvSpPr>
          <p:nvPr>
            <p:ph type="ftr" sz="quarter" idx="3"/>
          </p:nvPr>
        </p:nvSpPr>
        <p:spPr>
          <a:xfrm>
            <a:off x="2343150" y="9180513"/>
            <a:ext cx="2171700" cy="528637"/>
          </a:xfrm>
          <a:prstGeom prst="rect">
            <a:avLst/>
          </a:prstGeom>
        </p:spPr>
        <p:txBody>
          <a:bodyPr vert="horz" lIns="83969" tIns="41985" rIns="83969" bIns="41985" rtlCol="0" anchor="ctr"/>
          <a:lstStyle>
            <a:lvl1pPr algn="ctr" fontAlgn="auto">
              <a:spcBef>
                <a:spcPts val="0"/>
              </a:spcBef>
              <a:spcAft>
                <a:spcPts val="0"/>
              </a:spcAft>
              <a:defRPr sz="1100">
                <a:solidFill>
                  <a:schemeClr val="tx1">
                    <a:tint val="75000"/>
                  </a:schemeClr>
                </a:solidFill>
                <a:latin typeface="+mn-lt"/>
              </a:defRPr>
            </a:lvl1pPr>
          </a:lstStyle>
          <a:p>
            <a:pPr>
              <a:defRPr/>
            </a:pPr>
            <a:endParaRPr lang="fr-FR" dirty="0"/>
          </a:p>
        </p:txBody>
      </p:sp>
      <p:sp>
        <p:nvSpPr>
          <p:cNvPr id="6" name="Espace réservé du numéro de diapositive 5"/>
          <p:cNvSpPr>
            <a:spLocks noGrp="1"/>
          </p:cNvSpPr>
          <p:nvPr>
            <p:ph type="sldNum" sz="quarter" idx="4"/>
          </p:nvPr>
        </p:nvSpPr>
        <p:spPr>
          <a:xfrm>
            <a:off x="4914900" y="9180513"/>
            <a:ext cx="1600200" cy="528637"/>
          </a:xfrm>
          <a:prstGeom prst="rect">
            <a:avLst/>
          </a:prstGeom>
        </p:spPr>
        <p:txBody>
          <a:bodyPr vert="horz" lIns="83969" tIns="41985" rIns="83969" bIns="41985" rtlCol="0" anchor="ctr"/>
          <a:lstStyle>
            <a:lvl1pPr algn="r" fontAlgn="auto">
              <a:spcBef>
                <a:spcPts val="0"/>
              </a:spcBef>
              <a:spcAft>
                <a:spcPts val="0"/>
              </a:spcAft>
              <a:defRPr sz="1100">
                <a:solidFill>
                  <a:schemeClr val="tx1">
                    <a:tint val="75000"/>
                  </a:schemeClr>
                </a:solidFill>
                <a:latin typeface="+mn-lt"/>
              </a:defRPr>
            </a:lvl1pPr>
          </a:lstStyle>
          <a:p>
            <a:pPr>
              <a:defRPr/>
            </a:pPr>
            <a:fld id="{859879DD-7967-4B4F-9157-F49767D4A53C}" type="slidenum">
              <a:rPr lang="fr-FR"/>
              <a:pPr>
                <a:defRPr/>
              </a:pPr>
              <a:t>‹N°›</a:t>
            </a:fld>
            <a:endParaRPr lang="fr-F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000" kern="1200">
          <a:solidFill>
            <a:schemeClr val="tx1"/>
          </a:solidFill>
          <a:latin typeface="+mj-lt"/>
          <a:ea typeface="+mj-ea"/>
          <a:cs typeface="+mj-cs"/>
        </a:defRPr>
      </a:lvl1pPr>
      <a:lvl2pPr algn="ctr" rtl="0" eaLnBrk="0" fontAlgn="base" hangingPunct="0">
        <a:spcBef>
          <a:spcPct val="0"/>
        </a:spcBef>
        <a:spcAft>
          <a:spcPct val="0"/>
        </a:spcAft>
        <a:defRPr sz="4000">
          <a:solidFill>
            <a:schemeClr val="tx1"/>
          </a:solidFill>
          <a:latin typeface="Calibri" pitchFamily="34" charset="0"/>
        </a:defRPr>
      </a:lvl2pPr>
      <a:lvl3pPr algn="ctr" rtl="0" eaLnBrk="0" fontAlgn="base" hangingPunct="0">
        <a:spcBef>
          <a:spcPct val="0"/>
        </a:spcBef>
        <a:spcAft>
          <a:spcPct val="0"/>
        </a:spcAft>
        <a:defRPr sz="4000">
          <a:solidFill>
            <a:schemeClr val="tx1"/>
          </a:solidFill>
          <a:latin typeface="Calibri" pitchFamily="34" charset="0"/>
        </a:defRPr>
      </a:lvl3pPr>
      <a:lvl4pPr algn="ctr" rtl="0" eaLnBrk="0" fontAlgn="base" hangingPunct="0">
        <a:spcBef>
          <a:spcPct val="0"/>
        </a:spcBef>
        <a:spcAft>
          <a:spcPct val="0"/>
        </a:spcAft>
        <a:defRPr sz="4000">
          <a:solidFill>
            <a:schemeClr val="tx1"/>
          </a:solidFill>
          <a:latin typeface="Calibri" pitchFamily="34" charset="0"/>
        </a:defRPr>
      </a:lvl4pPr>
      <a:lvl5pPr algn="ctr" rtl="0" eaLnBrk="0" fontAlgn="base" hangingPunct="0">
        <a:spcBef>
          <a:spcPct val="0"/>
        </a:spcBef>
        <a:spcAft>
          <a:spcPct val="0"/>
        </a:spcAft>
        <a:defRPr sz="4000">
          <a:solidFill>
            <a:schemeClr val="tx1"/>
          </a:solidFill>
          <a:latin typeface="Calibri" pitchFamily="34" charset="0"/>
        </a:defRPr>
      </a:lvl5pPr>
      <a:lvl6pPr marL="419847" algn="ctr" rtl="0" fontAlgn="base">
        <a:spcBef>
          <a:spcPct val="0"/>
        </a:spcBef>
        <a:spcAft>
          <a:spcPct val="0"/>
        </a:spcAft>
        <a:defRPr sz="4000">
          <a:solidFill>
            <a:schemeClr val="tx1"/>
          </a:solidFill>
          <a:latin typeface="Calibri" pitchFamily="34" charset="0"/>
        </a:defRPr>
      </a:lvl6pPr>
      <a:lvl7pPr marL="839694" algn="ctr" rtl="0" fontAlgn="base">
        <a:spcBef>
          <a:spcPct val="0"/>
        </a:spcBef>
        <a:spcAft>
          <a:spcPct val="0"/>
        </a:spcAft>
        <a:defRPr sz="4000">
          <a:solidFill>
            <a:schemeClr val="tx1"/>
          </a:solidFill>
          <a:latin typeface="Calibri" pitchFamily="34" charset="0"/>
        </a:defRPr>
      </a:lvl7pPr>
      <a:lvl8pPr marL="1259540" algn="ctr" rtl="0" fontAlgn="base">
        <a:spcBef>
          <a:spcPct val="0"/>
        </a:spcBef>
        <a:spcAft>
          <a:spcPct val="0"/>
        </a:spcAft>
        <a:defRPr sz="4000">
          <a:solidFill>
            <a:schemeClr val="tx1"/>
          </a:solidFill>
          <a:latin typeface="Calibri" pitchFamily="34" charset="0"/>
        </a:defRPr>
      </a:lvl8pPr>
      <a:lvl9pPr marL="1679387" algn="ctr" rtl="0" fontAlgn="base">
        <a:spcBef>
          <a:spcPct val="0"/>
        </a:spcBef>
        <a:spcAft>
          <a:spcPct val="0"/>
        </a:spcAft>
        <a:defRPr sz="4000">
          <a:solidFill>
            <a:schemeClr val="tx1"/>
          </a:solidFill>
          <a:latin typeface="Calibri" pitchFamily="34" charset="0"/>
        </a:defRPr>
      </a:lvl9pPr>
    </p:titleStyle>
    <p:bodyStyle>
      <a:lvl1pPr marL="314325" indent="-314325" algn="l" rtl="0" eaLnBrk="0" fontAlgn="base" hangingPunct="0">
        <a:spcBef>
          <a:spcPct val="20000"/>
        </a:spcBef>
        <a:spcAft>
          <a:spcPct val="0"/>
        </a:spcAft>
        <a:buFont typeface="Arial" charset="0"/>
        <a:buChar char="•"/>
        <a:defRPr sz="2900" kern="1200">
          <a:solidFill>
            <a:schemeClr val="tx1"/>
          </a:solidFill>
          <a:latin typeface="+mn-lt"/>
          <a:ea typeface="+mn-ea"/>
          <a:cs typeface="+mn-cs"/>
        </a:defRPr>
      </a:lvl1pPr>
      <a:lvl2pPr marL="681038" indent="-261938" algn="l" rtl="0" eaLnBrk="0" fontAlgn="base" hangingPunct="0">
        <a:spcBef>
          <a:spcPct val="20000"/>
        </a:spcBef>
        <a:spcAft>
          <a:spcPct val="0"/>
        </a:spcAft>
        <a:buFont typeface="Arial" charset="0"/>
        <a:buChar char="–"/>
        <a:defRPr sz="2600" kern="1200">
          <a:solidFill>
            <a:schemeClr val="tx1"/>
          </a:solidFill>
          <a:latin typeface="+mn-lt"/>
          <a:ea typeface="+mn-ea"/>
          <a:cs typeface="+mn-cs"/>
        </a:defRPr>
      </a:lvl2pPr>
      <a:lvl3pPr marL="1049338" indent="-209550" algn="l" rtl="0" eaLnBrk="0" fontAlgn="base" hangingPunct="0">
        <a:spcBef>
          <a:spcPct val="20000"/>
        </a:spcBef>
        <a:spcAft>
          <a:spcPct val="0"/>
        </a:spcAft>
        <a:buFont typeface="Arial" charset="0"/>
        <a:buChar char="•"/>
        <a:defRPr sz="2200" kern="1200">
          <a:solidFill>
            <a:schemeClr val="tx1"/>
          </a:solidFill>
          <a:latin typeface="+mn-lt"/>
          <a:ea typeface="+mn-ea"/>
          <a:cs typeface="+mn-cs"/>
        </a:defRPr>
      </a:lvl3pPr>
      <a:lvl4pPr marL="1468438" indent="-20955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1889125" indent="-20955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309157" indent="-209923" algn="l" defTabSz="839694"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729004" indent="-209923" algn="l" defTabSz="839694"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148851" indent="-209923" algn="l" defTabSz="839694"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568697" indent="-209923" algn="l" defTabSz="839694" rtl="0" eaLnBrk="1" latinLnBrk="0" hangingPunct="1">
        <a:spcBef>
          <a:spcPct val="20000"/>
        </a:spcBef>
        <a:buFont typeface="Arial" pitchFamily="34" charset="0"/>
        <a:buChar char="•"/>
        <a:defRPr sz="1800" kern="1200">
          <a:solidFill>
            <a:schemeClr val="tx1"/>
          </a:solidFill>
          <a:latin typeface="+mn-lt"/>
          <a:ea typeface="+mn-ea"/>
          <a:cs typeface="+mn-cs"/>
        </a:defRPr>
      </a:lvl9pPr>
    </p:bodyStyle>
    <p:otherStyle>
      <a:defPPr>
        <a:defRPr lang="fr-FR"/>
      </a:defPPr>
      <a:lvl1pPr marL="0" algn="l" defTabSz="839694" rtl="0" eaLnBrk="1" latinLnBrk="0" hangingPunct="1">
        <a:defRPr sz="1700" kern="1200">
          <a:solidFill>
            <a:schemeClr val="tx1"/>
          </a:solidFill>
          <a:latin typeface="+mn-lt"/>
          <a:ea typeface="+mn-ea"/>
          <a:cs typeface="+mn-cs"/>
        </a:defRPr>
      </a:lvl1pPr>
      <a:lvl2pPr marL="419847" algn="l" defTabSz="839694" rtl="0" eaLnBrk="1" latinLnBrk="0" hangingPunct="1">
        <a:defRPr sz="1700" kern="1200">
          <a:solidFill>
            <a:schemeClr val="tx1"/>
          </a:solidFill>
          <a:latin typeface="+mn-lt"/>
          <a:ea typeface="+mn-ea"/>
          <a:cs typeface="+mn-cs"/>
        </a:defRPr>
      </a:lvl2pPr>
      <a:lvl3pPr marL="839694" algn="l" defTabSz="839694" rtl="0" eaLnBrk="1" latinLnBrk="0" hangingPunct="1">
        <a:defRPr sz="1700" kern="1200">
          <a:solidFill>
            <a:schemeClr val="tx1"/>
          </a:solidFill>
          <a:latin typeface="+mn-lt"/>
          <a:ea typeface="+mn-ea"/>
          <a:cs typeface="+mn-cs"/>
        </a:defRPr>
      </a:lvl3pPr>
      <a:lvl4pPr marL="1259540" algn="l" defTabSz="839694" rtl="0" eaLnBrk="1" latinLnBrk="0" hangingPunct="1">
        <a:defRPr sz="1700" kern="1200">
          <a:solidFill>
            <a:schemeClr val="tx1"/>
          </a:solidFill>
          <a:latin typeface="+mn-lt"/>
          <a:ea typeface="+mn-ea"/>
          <a:cs typeface="+mn-cs"/>
        </a:defRPr>
      </a:lvl4pPr>
      <a:lvl5pPr marL="1679387" algn="l" defTabSz="839694" rtl="0" eaLnBrk="1" latinLnBrk="0" hangingPunct="1">
        <a:defRPr sz="1700" kern="1200">
          <a:solidFill>
            <a:schemeClr val="tx1"/>
          </a:solidFill>
          <a:latin typeface="+mn-lt"/>
          <a:ea typeface="+mn-ea"/>
          <a:cs typeface="+mn-cs"/>
        </a:defRPr>
      </a:lvl5pPr>
      <a:lvl6pPr marL="2099234" algn="l" defTabSz="839694" rtl="0" eaLnBrk="1" latinLnBrk="0" hangingPunct="1">
        <a:defRPr sz="1700" kern="1200">
          <a:solidFill>
            <a:schemeClr val="tx1"/>
          </a:solidFill>
          <a:latin typeface="+mn-lt"/>
          <a:ea typeface="+mn-ea"/>
          <a:cs typeface="+mn-cs"/>
        </a:defRPr>
      </a:lvl6pPr>
      <a:lvl7pPr marL="2519081" algn="l" defTabSz="839694" rtl="0" eaLnBrk="1" latinLnBrk="0" hangingPunct="1">
        <a:defRPr sz="1700" kern="1200">
          <a:solidFill>
            <a:schemeClr val="tx1"/>
          </a:solidFill>
          <a:latin typeface="+mn-lt"/>
          <a:ea typeface="+mn-ea"/>
          <a:cs typeface="+mn-cs"/>
        </a:defRPr>
      </a:lvl7pPr>
      <a:lvl8pPr marL="2938927" algn="l" defTabSz="839694" rtl="0" eaLnBrk="1" latinLnBrk="0" hangingPunct="1">
        <a:defRPr sz="1700" kern="1200">
          <a:solidFill>
            <a:schemeClr val="tx1"/>
          </a:solidFill>
          <a:latin typeface="+mn-lt"/>
          <a:ea typeface="+mn-ea"/>
          <a:cs typeface="+mn-cs"/>
        </a:defRPr>
      </a:lvl8pPr>
      <a:lvl9pPr marL="3358774" algn="l" defTabSz="839694"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2" name="Text Box 1037"/>
          <p:cNvSpPr txBox="1">
            <a:spLocks noChangeArrowheads="1"/>
          </p:cNvSpPr>
          <p:nvPr/>
        </p:nvSpPr>
        <p:spPr bwMode="auto">
          <a:xfrm>
            <a:off x="1633522" y="6205546"/>
            <a:ext cx="4081493" cy="238678"/>
          </a:xfrm>
          <a:prstGeom prst="rect">
            <a:avLst/>
          </a:prstGeom>
          <a:noFill/>
          <a:ln w="9525">
            <a:noFill/>
            <a:miter lim="800000"/>
            <a:headEnd/>
            <a:tailEnd/>
          </a:ln>
        </p:spPr>
        <p:txBody>
          <a:bodyPr wrap="square" lIns="83969" tIns="41985" rIns="83969" bIns="41985">
            <a:spAutoFit/>
          </a:bodyPr>
          <a:lstStyle/>
          <a:p>
            <a:pPr marL="174625" indent="-174625"/>
            <a:r>
              <a:rPr lang="fr-FR" sz="1000" dirty="0">
                <a:solidFill>
                  <a:srgbClr val="3333CC"/>
                </a:solidFill>
                <a:latin typeface="Arial" pitchFamily="34" charset="0"/>
                <a:cs typeface="Arial" pitchFamily="34" charset="0"/>
              </a:rPr>
              <a:t> </a:t>
            </a:r>
          </a:p>
        </p:txBody>
      </p:sp>
      <p:sp>
        <p:nvSpPr>
          <p:cNvPr id="2071" name="Espace réservé du pied de page 3"/>
          <p:cNvSpPr>
            <a:spLocks noGrp="1"/>
          </p:cNvSpPr>
          <p:nvPr>
            <p:ph type="ftr" sz="quarter" idx="11"/>
          </p:nvPr>
        </p:nvSpPr>
        <p:spPr bwMode="auto">
          <a:xfrm>
            <a:off x="3133726" y="9167842"/>
            <a:ext cx="3929090" cy="452406"/>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fr-FR" sz="1200" b="1" i="1">
                <a:solidFill>
                  <a:schemeClr val="bg1"/>
                </a:solidFill>
                <a:latin typeface="Arial" pitchFamily="34" charset="0"/>
                <a:cs typeface="Arial" pitchFamily="34" charset="0"/>
              </a:rPr>
              <a:t>Pour tous renseignements, contacter : </a:t>
            </a:r>
          </a:p>
          <a:p>
            <a:pPr fontAlgn="base">
              <a:spcBef>
                <a:spcPct val="0"/>
              </a:spcBef>
              <a:spcAft>
                <a:spcPct val="0"/>
              </a:spcAft>
            </a:pPr>
            <a:r>
              <a:rPr lang="fr-FR" sz="1200" b="1" i="1">
                <a:solidFill>
                  <a:schemeClr val="bg1"/>
                </a:solidFill>
                <a:latin typeface="Arial" pitchFamily="34" charset="0"/>
                <a:cs typeface="Arial" pitchFamily="34" charset="0"/>
              </a:rPr>
              <a:t>DRH/Emploi-Carrières </a:t>
            </a:r>
            <a:r>
              <a:rPr lang="fr-FR" sz="1200" b="1" i="1">
                <a:solidFill>
                  <a:schemeClr val="bg1"/>
                </a:solidFill>
                <a:latin typeface="Arial" pitchFamily="34" charset="0"/>
                <a:cs typeface="Arial" pitchFamily="34" charset="0"/>
                <a:sym typeface="Wingdings"/>
              </a:rPr>
              <a:t></a:t>
            </a:r>
            <a:r>
              <a:rPr lang="fr-FR" sz="1200" b="1" i="1">
                <a:solidFill>
                  <a:schemeClr val="bg1"/>
                </a:solidFill>
                <a:latin typeface="Arial" pitchFamily="34" charset="0"/>
                <a:cs typeface="Arial" pitchFamily="34" charset="0"/>
              </a:rPr>
              <a:t> 02.38.23.23.28</a:t>
            </a:r>
            <a:endParaRPr lang="fr-FR" sz="1200" dirty="0">
              <a:solidFill>
                <a:schemeClr val="bg1"/>
              </a:solidFill>
              <a:latin typeface="Arial" pitchFamily="34" charset="0"/>
              <a:cs typeface="Arial" pitchFamily="34" charset="0"/>
            </a:endParaRPr>
          </a:p>
        </p:txBody>
      </p:sp>
      <p:grpSp>
        <p:nvGrpSpPr>
          <p:cNvPr id="36" name="Groupe 35"/>
          <p:cNvGrpSpPr/>
          <p:nvPr/>
        </p:nvGrpSpPr>
        <p:grpSpPr>
          <a:xfrm>
            <a:off x="1052736" y="919134"/>
            <a:ext cx="5548113" cy="1379238"/>
            <a:chOff x="528861" y="919134"/>
            <a:chExt cx="5548113" cy="1379238"/>
          </a:xfrm>
        </p:grpSpPr>
        <p:sp>
          <p:nvSpPr>
            <p:cNvPr id="2053" name="ZoneTexte 36"/>
            <p:cNvSpPr txBox="1">
              <a:spLocks noChangeArrowheads="1"/>
            </p:cNvSpPr>
            <p:nvPr/>
          </p:nvSpPr>
          <p:spPr bwMode="auto">
            <a:xfrm>
              <a:off x="528861" y="1228697"/>
              <a:ext cx="5548113" cy="1069675"/>
            </a:xfrm>
            <a:prstGeom prst="rect">
              <a:avLst/>
            </a:prstGeom>
            <a:noFill/>
            <a:ln w="9525">
              <a:noFill/>
              <a:miter lim="800000"/>
              <a:headEnd/>
              <a:tailEnd/>
            </a:ln>
          </p:spPr>
          <p:txBody>
            <a:bodyPr wrap="square" lIns="83969" tIns="41985" rIns="83969" bIns="41985">
              <a:spAutoFit/>
            </a:bodyPr>
            <a:lstStyle/>
            <a:p>
              <a:pPr algn="ctr"/>
              <a:r>
                <a:rPr lang="fr-FR" sz="1600" b="1" dirty="0">
                  <a:solidFill>
                    <a:schemeClr val="tx2">
                      <a:lumMod val="75000"/>
                    </a:schemeClr>
                  </a:solidFill>
                </a:rPr>
                <a:t>Un(e) technicien(ne) supérieur(e) Eau</a:t>
              </a:r>
              <a:br>
                <a:rPr lang="fr-FR" sz="1600" b="1" dirty="0">
                  <a:solidFill>
                    <a:schemeClr val="tx2">
                      <a:lumMod val="75000"/>
                    </a:schemeClr>
                  </a:solidFill>
                </a:rPr>
              </a:br>
              <a:r>
                <a:rPr lang="fr-FR" sz="1600" b="1" dirty="0">
                  <a:solidFill>
                    <a:schemeClr val="tx2">
                      <a:lumMod val="75000"/>
                    </a:schemeClr>
                  </a:solidFill>
                </a:rPr>
                <a:t>pour la Direction Régionale Sud</a:t>
              </a:r>
              <a:br>
                <a:rPr lang="fr-FR" sz="1600" b="1" dirty="0">
                  <a:solidFill>
                    <a:schemeClr val="tx2">
                      <a:lumMod val="75000"/>
                    </a:schemeClr>
                  </a:solidFill>
                </a:rPr>
              </a:br>
              <a:r>
                <a:rPr lang="fr-FR" sz="1600" b="1" dirty="0">
                  <a:solidFill>
                    <a:schemeClr val="tx2">
                      <a:lumMod val="75000"/>
                    </a:schemeClr>
                  </a:solidFill>
                </a:rPr>
                <a:t>à Lyon </a:t>
              </a:r>
            </a:p>
            <a:p>
              <a:pPr algn="ctr"/>
              <a:endParaRPr lang="fr-FR" sz="1600" b="1" dirty="0">
                <a:solidFill>
                  <a:schemeClr val="tx2">
                    <a:lumMod val="75000"/>
                  </a:schemeClr>
                </a:solidFill>
              </a:endParaRPr>
            </a:p>
          </p:txBody>
        </p:sp>
        <p:cxnSp>
          <p:nvCxnSpPr>
            <p:cNvPr id="2057" name="Connecteur droit 27"/>
            <p:cNvCxnSpPr>
              <a:cxnSpLocks noChangeShapeType="1"/>
            </p:cNvCxnSpPr>
            <p:nvPr/>
          </p:nvCxnSpPr>
          <p:spPr bwMode="auto">
            <a:xfrm>
              <a:off x="2436016" y="2296784"/>
              <a:ext cx="2000264" cy="1588"/>
            </a:xfrm>
            <a:prstGeom prst="line">
              <a:avLst/>
            </a:prstGeom>
            <a:noFill/>
            <a:ln w="12700" algn="ctr">
              <a:solidFill>
                <a:srgbClr val="00B050"/>
              </a:solidFill>
              <a:round/>
              <a:headEnd/>
              <a:tailEnd/>
            </a:ln>
          </p:spPr>
        </p:cxnSp>
        <p:sp>
          <p:nvSpPr>
            <p:cNvPr id="24" name="ZoneTexte 36"/>
            <p:cNvSpPr txBox="1">
              <a:spLocks noChangeArrowheads="1"/>
            </p:cNvSpPr>
            <p:nvPr/>
          </p:nvSpPr>
          <p:spPr bwMode="auto">
            <a:xfrm>
              <a:off x="2328859" y="919134"/>
              <a:ext cx="2214578" cy="331011"/>
            </a:xfrm>
            <a:prstGeom prst="rect">
              <a:avLst/>
            </a:prstGeom>
            <a:noFill/>
            <a:ln w="9525">
              <a:noFill/>
              <a:miter lim="800000"/>
              <a:headEnd/>
              <a:tailEnd/>
            </a:ln>
          </p:spPr>
          <p:txBody>
            <a:bodyPr wrap="square" lIns="83969" tIns="41985" rIns="83969" bIns="41985">
              <a:spAutoFit/>
            </a:bodyPr>
            <a:lstStyle/>
            <a:p>
              <a:pPr algn="ctr"/>
              <a:r>
                <a:rPr lang="fr-FR" sz="1600" i="1" dirty="0">
                  <a:solidFill>
                    <a:schemeClr val="tx2">
                      <a:lumMod val="75000"/>
                    </a:schemeClr>
                  </a:solidFill>
                  <a:latin typeface="Arial" pitchFamily="34" charset="0"/>
                  <a:cs typeface="Arial" pitchFamily="34" charset="0"/>
                </a:rPr>
                <a:t>Nous recherchons</a:t>
              </a:r>
              <a:endParaRPr lang="fr-FR" sz="1600" dirty="0">
                <a:solidFill>
                  <a:schemeClr val="tx2">
                    <a:lumMod val="75000"/>
                  </a:schemeClr>
                </a:solidFill>
                <a:latin typeface="Arial" pitchFamily="34" charset="0"/>
                <a:cs typeface="Arial" pitchFamily="34" charset="0"/>
              </a:endParaRPr>
            </a:p>
          </p:txBody>
        </p:sp>
      </p:grpSp>
      <p:sp>
        <p:nvSpPr>
          <p:cNvPr id="27" name="Rectangle 1026"/>
          <p:cNvSpPr txBox="1">
            <a:spLocks noChangeArrowheads="1"/>
          </p:cNvSpPr>
          <p:nvPr/>
        </p:nvSpPr>
        <p:spPr>
          <a:xfrm>
            <a:off x="285728" y="166654"/>
            <a:ext cx="5429264" cy="712820"/>
          </a:xfrm>
          <a:prstGeom prst="rect">
            <a:avLst/>
          </a:prstGeom>
        </p:spPr>
        <p:txBody>
          <a:bodyPr lIns="83969" tIns="41985" rIns="83969" bIns="41985" anchor="ctr"/>
          <a:lstStyle/>
          <a:p>
            <a:pPr fontAlgn="auto">
              <a:spcAft>
                <a:spcPts val="0"/>
              </a:spcAft>
              <a:tabLst>
                <a:tab pos="2695575" algn="l"/>
              </a:tabLst>
              <a:defRPr/>
            </a:pPr>
            <a:r>
              <a:rPr lang="fr-FR" sz="2400" b="1" dirty="0">
                <a:solidFill>
                  <a:schemeClr val="tx2">
                    <a:lumMod val="75000"/>
                  </a:schemeClr>
                </a:solidFill>
                <a:latin typeface="Arial" pitchFamily="34" charset="0"/>
                <a:ea typeface="+mj-ea"/>
                <a:cs typeface="Arial" pitchFamily="34" charset="0"/>
              </a:rPr>
              <a:t>RECRUTEMENT 	</a:t>
            </a:r>
          </a:p>
        </p:txBody>
      </p:sp>
      <p:graphicFrame>
        <p:nvGraphicFramePr>
          <p:cNvPr id="33" name="Tableau 32"/>
          <p:cNvGraphicFramePr>
            <a:graphicFrameLocks noGrp="1"/>
          </p:cNvGraphicFramePr>
          <p:nvPr>
            <p:extLst>
              <p:ext uri="{D42A27DB-BD31-4B8C-83A1-F6EECF244321}">
                <p14:modId xmlns:p14="http://schemas.microsoft.com/office/powerpoint/2010/main" val="3589109944"/>
              </p:ext>
            </p:extLst>
          </p:nvPr>
        </p:nvGraphicFramePr>
        <p:xfrm>
          <a:off x="620688" y="2432720"/>
          <a:ext cx="5832648" cy="6147837"/>
        </p:xfrm>
        <a:graphic>
          <a:graphicData uri="http://schemas.openxmlformats.org/drawingml/2006/table">
            <a:tbl>
              <a:tblPr/>
              <a:tblGrid>
                <a:gridCol w="1512168">
                  <a:extLst>
                    <a:ext uri="{9D8B030D-6E8A-4147-A177-3AD203B41FA5}">
                      <a16:colId xmlns:a16="http://schemas.microsoft.com/office/drawing/2014/main" val="20000"/>
                    </a:ext>
                  </a:extLst>
                </a:gridCol>
                <a:gridCol w="4320480">
                  <a:extLst>
                    <a:ext uri="{9D8B030D-6E8A-4147-A177-3AD203B41FA5}">
                      <a16:colId xmlns:a16="http://schemas.microsoft.com/office/drawing/2014/main" val="20001"/>
                    </a:ext>
                  </a:extLst>
                </a:gridCol>
              </a:tblGrid>
              <a:tr h="1706792">
                <a:tc>
                  <a:txBody>
                    <a:bodyPr/>
                    <a:lstStyle/>
                    <a:p>
                      <a:pPr>
                        <a:lnSpc>
                          <a:spcPct val="115000"/>
                        </a:lnSpc>
                        <a:spcAft>
                          <a:spcPts val="0"/>
                        </a:spcAft>
                      </a:pPr>
                      <a:r>
                        <a:rPr lang="fr-FR" sz="1000" b="1" dirty="0">
                          <a:solidFill>
                            <a:schemeClr val="tx2"/>
                          </a:solidFill>
                          <a:latin typeface="Arial"/>
                          <a:ea typeface="Calibri"/>
                          <a:cs typeface="Times New Roman"/>
                        </a:rPr>
                        <a:t>Objectifs du poste </a:t>
                      </a:r>
                    </a:p>
                  </a:txBody>
                  <a:tcPr marL="53613" marR="53613" marT="0" marB="0" anchor="ctr">
                    <a:lnL>
                      <a:noFill/>
                    </a:lnL>
                    <a:lnR>
                      <a:noFill/>
                    </a:lnR>
                    <a:lnT>
                      <a:noFill/>
                    </a:lnT>
                    <a:lnB>
                      <a:noFill/>
                    </a:lnB>
                  </a:tcPr>
                </a:tc>
                <a:tc>
                  <a:txBody>
                    <a:bodyPr/>
                    <a:lstStyle/>
                    <a:p>
                      <a:pPr algn="just"/>
                      <a:r>
                        <a:rPr lang="fr-FR" sz="1000" b="0" kern="1200" dirty="0">
                          <a:solidFill>
                            <a:schemeClr val="accent1">
                              <a:lumMod val="50000"/>
                            </a:schemeClr>
                          </a:solidFill>
                          <a:latin typeface="Arial" pitchFamily="34" charset="0"/>
                          <a:ea typeface="+mn-ea"/>
                          <a:cs typeface="Arial" pitchFamily="34" charset="0"/>
                        </a:rPr>
                        <a:t>Pour renforcer l’équipe en charge de projets de conseil et d’ingénierie dans le domaine de gestion des eaux et développer cette activité sur la région Auvergne-Rhône-Alpes, nous recherchons un(e) technicien(e) supérieur(e).</a:t>
                      </a:r>
                    </a:p>
                    <a:p>
                      <a:pPr algn="just"/>
                      <a:endParaRPr lang="fr-FR" sz="1000" b="0" kern="1200" dirty="0">
                        <a:solidFill>
                          <a:schemeClr val="accent1">
                            <a:lumMod val="50000"/>
                          </a:schemeClr>
                        </a:solidFill>
                        <a:latin typeface="Arial" pitchFamily="34" charset="0"/>
                        <a:ea typeface="+mn-ea"/>
                        <a:cs typeface="Arial" pitchFamily="34" charset="0"/>
                      </a:endParaRPr>
                    </a:p>
                    <a:p>
                      <a:pPr algn="just"/>
                      <a:r>
                        <a:rPr lang="fr-FR" sz="1000" b="0" kern="1200" dirty="0">
                          <a:solidFill>
                            <a:schemeClr val="accent1">
                              <a:lumMod val="50000"/>
                            </a:schemeClr>
                          </a:solidFill>
                          <a:latin typeface="Arial" pitchFamily="34" charset="0"/>
                          <a:ea typeface="+mn-ea"/>
                          <a:cs typeface="Arial" pitchFamily="34" charset="0"/>
                        </a:rPr>
                        <a:t>Vous aurez à prendre en charge la réalisation d’opérations d’ingénierie sous la direction de responsables de projets. Vous assurerez l’acquisition et la mise en forme des données, rédaction des rapports et comptes rendus de chantier.</a:t>
                      </a:r>
                    </a:p>
                  </a:txBody>
                  <a:tcPr marL="53613" marR="53613" marT="0" marB="0" anchor="ctr">
                    <a:lnL>
                      <a:noFill/>
                    </a:lnL>
                    <a:lnR>
                      <a:noFill/>
                    </a:lnR>
                    <a:lnT>
                      <a:noFill/>
                    </a:lnT>
                    <a:lnB w="12700" cap="flat" cmpd="sng" algn="ctr">
                      <a:solidFill>
                        <a:srgbClr val="00B050"/>
                      </a:solidFill>
                      <a:prstDash val="solid"/>
                      <a:round/>
                      <a:headEnd type="none" w="med" len="med"/>
                      <a:tailEnd type="none" w="med" len="med"/>
                    </a:lnB>
                  </a:tcPr>
                </a:tc>
                <a:extLst>
                  <a:ext uri="{0D108BD9-81ED-4DB2-BD59-A6C34878D82A}">
                    <a16:rowId xmlns:a16="http://schemas.microsoft.com/office/drawing/2014/main" val="10000"/>
                  </a:ext>
                </a:extLst>
              </a:tr>
              <a:tr h="864096">
                <a:tc>
                  <a:txBody>
                    <a:bodyPr/>
                    <a:lstStyle/>
                    <a:p>
                      <a:pPr>
                        <a:lnSpc>
                          <a:spcPct val="115000"/>
                        </a:lnSpc>
                        <a:spcAft>
                          <a:spcPts val="0"/>
                        </a:spcAft>
                      </a:pPr>
                      <a:r>
                        <a:rPr lang="fr-FR" sz="1000" b="1" dirty="0">
                          <a:solidFill>
                            <a:schemeClr val="tx2"/>
                          </a:solidFill>
                          <a:latin typeface="Arial"/>
                          <a:ea typeface="Calibri"/>
                          <a:cs typeface="Times New Roman"/>
                        </a:rPr>
                        <a:t>Formation – expérience</a:t>
                      </a:r>
                    </a:p>
                  </a:txBody>
                  <a:tcPr marL="53613" marR="53613" marT="0" marB="0" anchor="ctr">
                    <a:lnL>
                      <a:noFill/>
                    </a:lnL>
                    <a:lnR>
                      <a:noFill/>
                    </a:lnR>
                    <a:lnT>
                      <a:noFill/>
                    </a:lnT>
                    <a:lnB>
                      <a:noFill/>
                    </a:lnB>
                  </a:tcPr>
                </a:tc>
                <a:tc>
                  <a:txBody>
                    <a:bodyPr/>
                    <a:lstStyle/>
                    <a:p>
                      <a:pPr algn="just"/>
                      <a:r>
                        <a:rPr lang="fr-FR" sz="1000" b="0" kern="1200" dirty="0">
                          <a:solidFill>
                            <a:schemeClr val="accent1">
                              <a:lumMod val="50000"/>
                            </a:schemeClr>
                          </a:solidFill>
                          <a:latin typeface="Arial" pitchFamily="34" charset="0"/>
                          <a:ea typeface="+mn-ea"/>
                          <a:cs typeface="Arial" pitchFamily="34" charset="0"/>
                        </a:rPr>
                        <a:t>De formation bac +2 type BTS / IUT de Nancy, ou équivalent, vous justifiez d’une expérience minimale de 3 en bureau d’études, syndicat des eaux ou service eau de collectivité. </a:t>
                      </a:r>
                    </a:p>
                  </a:txBody>
                  <a:tcPr marL="53613" marR="53613" marT="0" marB="0" anchor="ctr">
                    <a:lnL>
                      <a:noFill/>
                    </a:lnL>
                    <a:lnR>
                      <a:noFill/>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extLst>
                  <a:ext uri="{0D108BD9-81ED-4DB2-BD59-A6C34878D82A}">
                    <a16:rowId xmlns:a16="http://schemas.microsoft.com/office/drawing/2014/main" val="10001"/>
                  </a:ext>
                </a:extLst>
              </a:tr>
              <a:tr h="702077">
                <a:tc>
                  <a:txBody>
                    <a:bodyPr/>
                    <a:lstStyle/>
                    <a:p>
                      <a:pPr>
                        <a:lnSpc>
                          <a:spcPct val="115000"/>
                        </a:lnSpc>
                        <a:spcAft>
                          <a:spcPts val="0"/>
                        </a:spcAft>
                      </a:pPr>
                      <a:r>
                        <a:rPr lang="fr-FR" sz="1000" b="1" dirty="0">
                          <a:solidFill>
                            <a:schemeClr val="tx2"/>
                          </a:solidFill>
                          <a:latin typeface="Arial"/>
                          <a:ea typeface="Calibri"/>
                          <a:cs typeface="Times New Roman"/>
                        </a:rPr>
                        <a:t>Lieu de travail</a:t>
                      </a:r>
                    </a:p>
                  </a:txBody>
                  <a:tcPr marL="53613" marR="53613" marT="0" marB="0" anchor="ctr">
                    <a:lnL>
                      <a:noFill/>
                    </a:lnL>
                    <a:lnR>
                      <a:noFill/>
                    </a:lnR>
                    <a:lnT>
                      <a:noFill/>
                    </a:lnT>
                    <a:lnB>
                      <a:noFill/>
                    </a:lnB>
                  </a:tcPr>
                </a:tc>
                <a:tc>
                  <a:txBody>
                    <a:bodyPr/>
                    <a:lstStyle/>
                    <a:p>
                      <a:pPr algn="just"/>
                      <a:r>
                        <a:rPr lang="fr-FR" sz="1000" b="0" kern="1200" dirty="0">
                          <a:solidFill>
                            <a:schemeClr val="accent1">
                              <a:lumMod val="50000"/>
                            </a:schemeClr>
                          </a:solidFill>
                          <a:latin typeface="Arial" pitchFamily="34" charset="0"/>
                          <a:ea typeface="+mn-ea"/>
                          <a:cs typeface="Arial" pitchFamily="34" charset="0"/>
                        </a:rPr>
                        <a:t>Lyon Métropole avec des déplacements fréquents sur la région Auvergne-Rhône-Alpes.</a:t>
                      </a:r>
                    </a:p>
                  </a:txBody>
                  <a:tcPr marL="53613" marR="53613" marT="0" marB="0" anchor="ctr">
                    <a:lnL>
                      <a:noFill/>
                    </a:lnL>
                    <a:lnR>
                      <a:noFill/>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extLst>
                  <a:ext uri="{0D108BD9-81ED-4DB2-BD59-A6C34878D82A}">
                    <a16:rowId xmlns:a16="http://schemas.microsoft.com/office/drawing/2014/main" val="10002"/>
                  </a:ext>
                </a:extLst>
              </a:tr>
              <a:tr h="2363872">
                <a:tc>
                  <a:txBody>
                    <a:bodyPr/>
                    <a:lstStyle/>
                    <a:p>
                      <a:pPr>
                        <a:lnSpc>
                          <a:spcPct val="115000"/>
                        </a:lnSpc>
                        <a:spcAft>
                          <a:spcPts val="0"/>
                        </a:spcAft>
                      </a:pPr>
                      <a:r>
                        <a:rPr lang="fr-FR" sz="1000" b="1" dirty="0">
                          <a:solidFill>
                            <a:schemeClr val="tx2"/>
                          </a:solidFill>
                          <a:latin typeface="Arial"/>
                          <a:ea typeface="Calibri"/>
                          <a:cs typeface="Times New Roman"/>
                        </a:rPr>
                        <a:t>Compétences - qualités</a:t>
                      </a:r>
                      <a:r>
                        <a:rPr lang="fr-FR" sz="1000" b="1" baseline="0" dirty="0">
                          <a:solidFill>
                            <a:schemeClr val="tx2"/>
                          </a:solidFill>
                          <a:latin typeface="Arial"/>
                          <a:ea typeface="Calibri"/>
                          <a:cs typeface="Times New Roman"/>
                        </a:rPr>
                        <a:t> requises</a:t>
                      </a:r>
                      <a:endParaRPr lang="fr-FR" sz="1000" b="1" dirty="0">
                        <a:solidFill>
                          <a:schemeClr val="tx2"/>
                        </a:solidFill>
                        <a:latin typeface="Arial"/>
                        <a:ea typeface="Calibri"/>
                        <a:cs typeface="Times New Roman"/>
                      </a:endParaRPr>
                    </a:p>
                  </a:txBody>
                  <a:tcPr marL="53613" marR="53613" marT="0" marB="0" anchor="ctr">
                    <a:lnL>
                      <a:noFill/>
                    </a:lnL>
                    <a:lnR>
                      <a:noFill/>
                    </a:lnR>
                    <a:lnT>
                      <a:noFill/>
                    </a:lnT>
                    <a:lnB>
                      <a:noFill/>
                    </a:lnB>
                  </a:tcPr>
                </a:tc>
                <a:tc>
                  <a:txBody>
                    <a:bodyPr/>
                    <a:lstStyle/>
                    <a:p>
                      <a:pPr algn="just"/>
                      <a:r>
                        <a:rPr lang="fr-FR" sz="1000" kern="1200" dirty="0">
                          <a:solidFill>
                            <a:schemeClr val="tx2">
                              <a:lumMod val="75000"/>
                            </a:schemeClr>
                          </a:solidFill>
                          <a:latin typeface="Arial" pitchFamily="34" charset="0"/>
                          <a:ea typeface="+mn-ea"/>
                          <a:cs typeface="Arial" pitchFamily="34" charset="0"/>
                        </a:rPr>
                        <a:t>Des connaissances appliquées en hydrogéologie (étude, métrologie, forage) sont nécessaires et si possible en hydraulique urbaine (schéma directeur, station, assainissement et AEP) et fluviale. Des qualités rédactionnelles (assurer les rapports et participer aux offres commerciales) et le goût pour le terrain et le travail en équipe sont également indispensables.</a:t>
                      </a:r>
                    </a:p>
                    <a:p>
                      <a:pPr algn="just"/>
                      <a:r>
                        <a:rPr lang="fr-FR" sz="1000" kern="1200" dirty="0">
                          <a:solidFill>
                            <a:schemeClr val="tx2">
                              <a:lumMod val="75000"/>
                            </a:schemeClr>
                          </a:solidFill>
                          <a:latin typeface="Arial" pitchFamily="34" charset="0"/>
                          <a:ea typeface="+mn-ea"/>
                          <a:cs typeface="Arial" pitchFamily="34" charset="0"/>
                        </a:rPr>
                        <a:t> </a:t>
                      </a:r>
                      <a:br>
                        <a:rPr lang="fr-FR" sz="1000" dirty="0">
                          <a:solidFill>
                            <a:schemeClr val="tx2">
                              <a:lumMod val="75000"/>
                            </a:schemeClr>
                          </a:solidFill>
                        </a:rPr>
                      </a:br>
                      <a:r>
                        <a:rPr lang="fr-FR" sz="1000" dirty="0">
                          <a:solidFill>
                            <a:schemeClr val="tx2">
                              <a:lumMod val="75000"/>
                            </a:schemeClr>
                          </a:solidFill>
                          <a:latin typeface="Arial" pitchFamily="34" charset="0"/>
                          <a:cs typeface="Arial" pitchFamily="34" charset="0"/>
                        </a:rPr>
                        <a:t>Assurer la sécurité chantier, manager la qualité, coordonner les sous-traitants,   communiquer avec les clients et assurer les </a:t>
                      </a:r>
                      <a:r>
                        <a:rPr lang="fr-FR" sz="1000" dirty="0" err="1">
                          <a:solidFill>
                            <a:schemeClr val="tx2">
                              <a:lumMod val="75000"/>
                            </a:schemeClr>
                          </a:solidFill>
                          <a:latin typeface="Arial" pitchFamily="34" charset="0"/>
                          <a:cs typeface="Arial" pitchFamily="34" charset="0"/>
                        </a:rPr>
                        <a:t>reportings</a:t>
                      </a:r>
                      <a:r>
                        <a:rPr lang="fr-FR" sz="1000" dirty="0">
                          <a:solidFill>
                            <a:schemeClr val="tx2">
                              <a:lumMod val="75000"/>
                            </a:schemeClr>
                          </a:solidFill>
                          <a:latin typeface="Arial" pitchFamily="34" charset="0"/>
                          <a:cs typeface="Arial" pitchFamily="34" charset="0"/>
                        </a:rPr>
                        <a:t> font partie intégrante du poste.</a:t>
                      </a:r>
                    </a:p>
                    <a:p>
                      <a:pPr algn="just"/>
                      <a:r>
                        <a:rPr lang="fr-FR" sz="1000" dirty="0">
                          <a:solidFill>
                            <a:schemeClr val="tx2">
                              <a:lumMod val="75000"/>
                            </a:schemeClr>
                          </a:solidFill>
                          <a:latin typeface="Arial" pitchFamily="34" charset="0"/>
                          <a:cs typeface="Arial" pitchFamily="34" charset="0"/>
                        </a:rPr>
                        <a:t>Les compétences requises concernent les ressources en eau souterraines et superficielles, leur gestion, leur exploitation et si possible leur dépollution.</a:t>
                      </a:r>
                    </a:p>
                  </a:txBody>
                  <a:tcPr marL="53613" marR="53613" marT="0" marB="0" anchor="ctr">
                    <a:lnL>
                      <a:noFill/>
                    </a:lnL>
                    <a:lnR>
                      <a:noFill/>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extLst>
                  <a:ext uri="{0D108BD9-81ED-4DB2-BD59-A6C34878D82A}">
                    <a16:rowId xmlns:a16="http://schemas.microsoft.com/office/drawing/2014/main" val="10003"/>
                  </a:ext>
                </a:extLst>
              </a:tr>
              <a:tr h="511000">
                <a:tc>
                  <a:txBody>
                    <a:bodyPr/>
                    <a:lstStyle/>
                    <a:p>
                      <a:pPr>
                        <a:lnSpc>
                          <a:spcPct val="115000"/>
                        </a:lnSpc>
                        <a:spcAft>
                          <a:spcPts val="0"/>
                        </a:spcAft>
                      </a:pPr>
                      <a:r>
                        <a:rPr lang="fr-FR" sz="1000" b="1" dirty="0">
                          <a:solidFill>
                            <a:schemeClr val="tx2"/>
                          </a:solidFill>
                          <a:latin typeface="Arial"/>
                          <a:ea typeface="Calibri"/>
                          <a:cs typeface="Times New Roman"/>
                        </a:rPr>
                        <a:t>Prise de fonctions</a:t>
                      </a:r>
                    </a:p>
                  </a:txBody>
                  <a:tcPr marL="53613" marR="53613" marT="0" marB="0" anchor="ctr">
                    <a:lnL>
                      <a:noFill/>
                    </a:lnL>
                    <a:lnR>
                      <a:noFill/>
                    </a:lnR>
                    <a:lnT>
                      <a:noFill/>
                    </a:lnT>
                    <a:lnB>
                      <a:noFill/>
                    </a:lnB>
                  </a:tcPr>
                </a:tc>
                <a:tc>
                  <a:txBody>
                    <a:bodyPr/>
                    <a:lstStyle/>
                    <a:p>
                      <a:pPr marL="0" marR="0" indent="0" algn="l" defTabSz="839694" rtl="0" eaLnBrk="1" fontAlgn="auto" latinLnBrk="0" hangingPunct="1">
                        <a:lnSpc>
                          <a:spcPct val="115000"/>
                        </a:lnSpc>
                        <a:spcBef>
                          <a:spcPts val="0"/>
                        </a:spcBef>
                        <a:spcAft>
                          <a:spcPts val="0"/>
                        </a:spcAft>
                        <a:buClrTx/>
                        <a:buSzTx/>
                        <a:buFontTx/>
                        <a:buNone/>
                        <a:tabLst/>
                        <a:defRPr/>
                      </a:pPr>
                      <a:r>
                        <a:rPr lang="fr-FR" sz="1000" b="0" dirty="0">
                          <a:solidFill>
                            <a:schemeClr val="tx2">
                              <a:lumMod val="75000"/>
                            </a:schemeClr>
                          </a:solidFill>
                          <a:latin typeface="Arial" pitchFamily="34" charset="0"/>
                          <a:cs typeface="Arial" pitchFamily="34" charset="0"/>
                        </a:rPr>
                        <a:t>Le plus rapidement possible</a:t>
                      </a:r>
                    </a:p>
                    <a:p>
                      <a:pPr>
                        <a:lnSpc>
                          <a:spcPct val="115000"/>
                        </a:lnSpc>
                        <a:spcAft>
                          <a:spcPts val="0"/>
                        </a:spcAft>
                      </a:pPr>
                      <a:endParaRPr lang="fr-FR" sz="1000" b="0" dirty="0">
                        <a:solidFill>
                          <a:srgbClr val="000099"/>
                        </a:solidFill>
                        <a:latin typeface="Arial" pitchFamily="34" charset="0"/>
                        <a:ea typeface="Calibri"/>
                        <a:cs typeface="Arial" pitchFamily="34" charset="0"/>
                      </a:endParaRPr>
                    </a:p>
                  </a:txBody>
                  <a:tcPr marL="53613" marR="53613" marT="108000" marB="0" anchor="ctr">
                    <a:lnL>
                      <a:noFill/>
                    </a:lnL>
                    <a:lnR>
                      <a:noFill/>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56E74A94C89B34C8F0B1C34522E5202" ma:contentTypeVersion="0" ma:contentTypeDescription="Crée un document." ma:contentTypeScope="" ma:versionID="25d75fd48f4ae8ccaf8eebb4da6222df">
  <xsd:schema xmlns:xsd="http://www.w3.org/2001/XMLSchema" xmlns:p="http://schemas.microsoft.com/office/2006/metadata/properties" targetNamespace="http://schemas.microsoft.com/office/2006/metadata/properties" ma:root="true" ma:fieldsID="75019ab185b48580fc336df4da24a70b">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ma:readOnly="true"/>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156E3FF7-3965-4B38-A171-E8195433CAAD}">
  <ds:schemaRefs>
    <ds:schemaRef ds:uri="http://schemas.microsoft.com/sharepoint/v3/contenttype/forms"/>
  </ds:schemaRefs>
</ds:datastoreItem>
</file>

<file path=customXml/itemProps2.xml><?xml version="1.0" encoding="utf-8"?>
<ds:datastoreItem xmlns:ds="http://schemas.openxmlformats.org/officeDocument/2006/customXml" ds:itemID="{BE1662FF-AFF0-4144-A247-4F830AB1BAF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E05261E5-195D-4BE6-8ACE-F8F57A66412B}">
  <ds:schemaRefs>
    <ds:schemaRef ds:uri="http://purl.org/dc/terms/"/>
    <ds:schemaRef ds:uri="http://schemas.openxmlformats.org/package/2006/metadata/core-properties"/>
    <ds:schemaRef ds:uri="http://schemas.microsoft.com/office/2006/documentManagement/types"/>
    <ds:schemaRef ds:uri="http://purl.org/dc/dcmitype/"/>
    <ds:schemaRef ds:uri="http://purl.org/dc/elements/1.1/"/>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1746</TotalTime>
  <Words>229</Words>
  <Application>Microsoft Office PowerPoint</Application>
  <PresentationFormat>Format A4 (210 x 297 mm)</PresentationFormat>
  <Paragraphs>20</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Times New Roman</vt:lpstr>
      <vt:lpstr>Wingdings</vt:lpstr>
      <vt:lpstr>Thème Office</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compte libre service 6</dc:creator>
  <cp:lastModifiedBy>Marion Valle</cp:lastModifiedBy>
  <cp:revision>234</cp:revision>
  <cp:lastPrinted>2016-11-14T11:16:44Z</cp:lastPrinted>
  <dcterms:created xsi:type="dcterms:W3CDTF">2007-07-11T07:51:05Z</dcterms:created>
  <dcterms:modified xsi:type="dcterms:W3CDTF">2017-03-31T08:43:48Z</dcterms:modified>
</cp:coreProperties>
</file>